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Masters/slideMaster5.xml" ContentType="application/vnd.openxmlformats-officedocument.presentationml.slideMaster+xml"/>
  <Override PartName="/ppt/slides/slide49.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wmf" ContentType="image/x-wmf"/>
  <Default Extension="xls" ContentType="application/vnd.ms-exce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Layouts/slideLayout89.xml" ContentType="application/vnd.openxmlformats-officedocument.presentationml.slideLayout+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84" r:id="rId2"/>
    <p:sldMasterId id="2147483803" r:id="rId3"/>
    <p:sldMasterId id="2147483822" r:id="rId4"/>
    <p:sldMasterId id="2147483847" r:id="rId5"/>
  </p:sldMasterIdLst>
  <p:notesMasterIdLst>
    <p:notesMasterId r:id="rId71"/>
  </p:notesMasterIdLst>
  <p:handoutMasterIdLst>
    <p:handoutMasterId r:id="rId72"/>
  </p:handoutMasterIdLst>
  <p:sldIdLst>
    <p:sldId id="330" r:id="rId6"/>
    <p:sldId id="331" r:id="rId7"/>
    <p:sldId id="332" r:id="rId8"/>
    <p:sldId id="397" r:id="rId9"/>
    <p:sldId id="398" r:id="rId10"/>
    <p:sldId id="399" r:id="rId11"/>
    <p:sldId id="400" r:id="rId12"/>
    <p:sldId id="401" r:id="rId13"/>
    <p:sldId id="402" r:id="rId14"/>
    <p:sldId id="403" r:id="rId15"/>
    <p:sldId id="404" r:id="rId16"/>
    <p:sldId id="405" r:id="rId17"/>
    <p:sldId id="406" r:id="rId18"/>
    <p:sldId id="407" r:id="rId19"/>
    <p:sldId id="408" r:id="rId20"/>
    <p:sldId id="409" r:id="rId21"/>
    <p:sldId id="410" r:id="rId22"/>
    <p:sldId id="411" r:id="rId23"/>
    <p:sldId id="412" r:id="rId24"/>
    <p:sldId id="458" r:id="rId25"/>
    <p:sldId id="413" r:id="rId26"/>
    <p:sldId id="457" r:id="rId27"/>
    <p:sldId id="414" r:id="rId28"/>
    <p:sldId id="415" r:id="rId29"/>
    <p:sldId id="417" r:id="rId30"/>
    <p:sldId id="418" r:id="rId31"/>
    <p:sldId id="419" r:id="rId32"/>
    <p:sldId id="420" r:id="rId33"/>
    <p:sldId id="421" r:id="rId34"/>
    <p:sldId id="422" r:id="rId35"/>
    <p:sldId id="423" r:id="rId36"/>
    <p:sldId id="424" r:id="rId37"/>
    <p:sldId id="425" r:id="rId38"/>
    <p:sldId id="426" r:id="rId39"/>
    <p:sldId id="427" r:id="rId40"/>
    <p:sldId id="428" r:id="rId41"/>
    <p:sldId id="429" r:id="rId42"/>
    <p:sldId id="430" r:id="rId43"/>
    <p:sldId id="431" r:id="rId44"/>
    <p:sldId id="432" r:id="rId45"/>
    <p:sldId id="433" r:id="rId46"/>
    <p:sldId id="434" r:id="rId47"/>
    <p:sldId id="436" r:id="rId48"/>
    <p:sldId id="437" r:id="rId49"/>
    <p:sldId id="438" r:id="rId50"/>
    <p:sldId id="439" r:id="rId51"/>
    <p:sldId id="442" r:id="rId52"/>
    <p:sldId id="440" r:id="rId53"/>
    <p:sldId id="443" r:id="rId54"/>
    <p:sldId id="441" r:id="rId55"/>
    <p:sldId id="444" r:id="rId56"/>
    <p:sldId id="445" r:id="rId57"/>
    <p:sldId id="446" r:id="rId58"/>
    <p:sldId id="447" r:id="rId59"/>
    <p:sldId id="448" r:id="rId60"/>
    <p:sldId id="449" r:id="rId61"/>
    <p:sldId id="450" r:id="rId62"/>
    <p:sldId id="451" r:id="rId63"/>
    <p:sldId id="452" r:id="rId64"/>
    <p:sldId id="453" r:id="rId65"/>
    <p:sldId id="454" r:id="rId66"/>
    <p:sldId id="455" r:id="rId67"/>
    <p:sldId id="456" r:id="rId68"/>
    <p:sldId id="459" r:id="rId69"/>
    <p:sldId id="258" r:id="rId70"/>
  </p:sldIdLst>
  <p:sldSz cx="9144000" cy="5715000" type="screen16x10"/>
  <p:notesSz cx="6858000" cy="9144000"/>
  <p:custDataLst>
    <p:tags r:id="rId7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18">
          <p15:clr>
            <a:srgbClr val="A4A3A4"/>
          </p15:clr>
        </p15:guide>
        <p15:guide id="2" orient="horz" pos="193">
          <p15:clr>
            <a:srgbClr val="A4A3A4"/>
          </p15:clr>
        </p15:guide>
        <p15:guide id="3" orient="horz" pos="836">
          <p15:clr>
            <a:srgbClr val="A4A3A4"/>
          </p15:clr>
        </p15:guide>
        <p15:guide id="4" orient="horz" pos="2008">
          <p15:clr>
            <a:srgbClr val="A4A3A4"/>
          </p15:clr>
        </p15:guide>
        <p15:guide id="5" orient="horz" pos="2083">
          <p15:clr>
            <a:srgbClr val="A4A3A4"/>
          </p15:clr>
        </p15:guide>
        <p15:guide id="6" orient="horz" pos="3255">
          <p15:clr>
            <a:srgbClr val="A4A3A4"/>
          </p15:clr>
        </p15:guide>
        <p15:guide id="7" pos="136">
          <p15:clr>
            <a:srgbClr val="A4A3A4"/>
          </p15:clr>
        </p15:guide>
        <p15:guide id="8" pos="839">
          <p15:clr>
            <a:srgbClr val="A4A3A4"/>
          </p15:clr>
        </p15:guide>
        <p15:guide id="9" pos="930">
          <p15:clr>
            <a:srgbClr val="A4A3A4"/>
          </p15:clr>
        </p15:guide>
        <p15:guide id="10" pos="2835">
          <p15:clr>
            <a:srgbClr val="A4A3A4"/>
          </p15:clr>
        </p15:guide>
        <p15:guide id="11" pos="2925">
          <p15:clr>
            <a:srgbClr val="A4A3A4"/>
          </p15:clr>
        </p15:guide>
        <p15:guide id="12" pos="4830">
          <p15:clr>
            <a:srgbClr val="A4A3A4"/>
          </p15:clr>
        </p15:guide>
        <p15:guide id="13" pos="5624">
          <p15:clr>
            <a:srgbClr val="A4A3A4"/>
          </p15:clr>
        </p15:guide>
      </p15:sldGuideLst>
    </p:ext>
    <p:ext uri="{2D200454-40CA-4A62-9FC3-DE9A4176ACB9}">
      <p15:notesGuideLst xmlns:p15="http://schemas.microsoft.com/office/powerpoint/2012/main" xmlns="">
        <p15:guide id="1" orient="horz" pos="2880">
          <p15:clr>
            <a:srgbClr val="A4A3A4"/>
          </p15:clr>
        </p15:guide>
        <p15:guide id="2" orient="horz" pos="158">
          <p15:clr>
            <a:srgbClr val="A4A3A4"/>
          </p15:clr>
        </p15:guide>
        <p15:guide id="3" orient="horz" pos="5602">
          <p15:clr>
            <a:srgbClr val="A4A3A4"/>
          </p15:clr>
        </p15:guide>
        <p15:guide id="4" orient="horz" pos="317">
          <p15:clr>
            <a:srgbClr val="A4A3A4"/>
          </p15:clr>
        </p15:guide>
        <p15:guide id="5" orient="horz" pos="3061">
          <p15:clr>
            <a:srgbClr val="A4A3A4"/>
          </p15:clr>
        </p15:guide>
        <p15:guide id="6" orient="horz" pos="5488">
          <p15:clr>
            <a:srgbClr val="A4A3A4"/>
          </p15:clr>
        </p15:guide>
        <p15:guide id="7" pos="2160">
          <p15:clr>
            <a:srgbClr val="A4A3A4"/>
          </p15:clr>
        </p15:guide>
        <p15:guide id="8" pos="482">
          <p15:clr>
            <a:srgbClr val="A4A3A4"/>
          </p15:clr>
        </p15:guide>
        <p15:guide id="9" pos="406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A2801"/>
    <a:srgbClr val="BF45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ittlere Formatvorlage 4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ittlere Formatvorlage 4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237" autoAdjust="0"/>
    <p:restoredTop sz="80719" autoAdjust="0"/>
  </p:normalViewPr>
  <p:slideViewPr>
    <p:cSldViewPr snapToObjects="1" showGuides="1">
      <p:cViewPr varScale="1">
        <p:scale>
          <a:sx n="107" d="100"/>
          <a:sy n="107" d="100"/>
        </p:scale>
        <p:origin x="-1758" y="-90"/>
      </p:cViewPr>
      <p:guideLst>
        <p:guide orient="horz" pos="118"/>
        <p:guide orient="horz" pos="193"/>
        <p:guide orient="horz" pos="836"/>
        <p:guide orient="horz" pos="2008"/>
        <p:guide orient="horz" pos="2083"/>
        <p:guide orient="horz" pos="3255"/>
        <p:guide pos="136"/>
        <p:guide pos="839"/>
        <p:guide pos="930"/>
        <p:guide pos="2835"/>
        <p:guide pos="2925"/>
        <p:guide pos="4830"/>
        <p:guide pos="56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showGuides="1">
      <p:cViewPr>
        <p:scale>
          <a:sx n="100" d="100"/>
          <a:sy n="100" d="100"/>
        </p:scale>
        <p:origin x="-1548" y="-72"/>
      </p:cViewPr>
      <p:guideLst>
        <p:guide orient="horz" pos="2880"/>
        <p:guide orient="horz" pos="158"/>
        <p:guide orient="horz" pos="5602"/>
        <p:guide orient="horz" pos="317"/>
        <p:guide orient="horz" pos="3061"/>
        <p:guide orient="horz" pos="5488"/>
        <p:guide pos="2160"/>
        <p:guide pos="482"/>
        <p:guide pos="4065"/>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03B4F8-66DA-4759-BBCF-21143B03512C}" type="datetimeFigureOut">
              <a:rPr lang="de-DE" smtClean="0"/>
              <a:pPr/>
              <a:t>27.05.2022</a:t>
            </a:fld>
            <a:endParaRPr lang="de-DE" dirty="0"/>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DF87EB-03CB-4160-AE11-2ACD444D5857}" type="slidenum">
              <a:rPr lang="de-DE" smtClean="0"/>
              <a:pPr/>
              <a:t>‹Nº›</a:t>
            </a:fld>
            <a:endParaRPr lang="de-DE"/>
          </a:p>
        </p:txBody>
      </p:sp>
    </p:spTree>
    <p:extLst>
      <p:ext uri="{BB962C8B-B14F-4D97-AF65-F5344CB8AC3E}">
        <p14:creationId xmlns:p14="http://schemas.microsoft.com/office/powerpoint/2010/main" xmlns="" val="1531889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765175" y="250824"/>
            <a:ext cx="3101981" cy="231720"/>
          </a:xfrm>
          <a:prstGeom prst="rect">
            <a:avLst/>
          </a:prstGeom>
        </p:spPr>
        <p:txBody>
          <a:bodyPr vert="horz" lIns="91440" tIns="45720" rIns="91440" bIns="45720" rtlCol="0"/>
          <a:lstStyle>
            <a:lvl1pPr algn="l">
              <a:defRPr sz="1000">
                <a:latin typeface="Arial" pitchFamily="34" charset="0"/>
                <a:cs typeface="Arial" pitchFamily="34" charset="0"/>
              </a:defRPr>
            </a:lvl1pPr>
          </a:lstStyle>
          <a:p>
            <a:endParaRPr lang="de-DE" dirty="0"/>
          </a:p>
        </p:txBody>
      </p:sp>
      <p:sp>
        <p:nvSpPr>
          <p:cNvPr id="3" name="Datumsplatzhalter 2"/>
          <p:cNvSpPr>
            <a:spLocks noGrp="1"/>
          </p:cNvSpPr>
          <p:nvPr>
            <p:ph type="dt" idx="1"/>
          </p:nvPr>
        </p:nvSpPr>
        <p:spPr>
          <a:xfrm>
            <a:off x="3867156" y="250824"/>
            <a:ext cx="2586032" cy="231720"/>
          </a:xfrm>
          <a:prstGeom prst="rect">
            <a:avLst/>
          </a:prstGeom>
        </p:spPr>
        <p:txBody>
          <a:bodyPr vert="horz" lIns="91440" tIns="45720" rIns="91440" bIns="45720" rtlCol="0"/>
          <a:lstStyle>
            <a:lvl1pPr algn="r">
              <a:defRPr sz="1000">
                <a:latin typeface="Arial" pitchFamily="34" charset="0"/>
                <a:cs typeface="Arial" pitchFamily="34" charset="0"/>
              </a:defRPr>
            </a:lvl1pPr>
          </a:lstStyle>
          <a:p>
            <a:fld id="{701B32B9-094B-402B-98EB-989925ADEEAB}" type="datetimeFigureOut">
              <a:rPr lang="de-DE" smtClean="0"/>
              <a:pPr/>
              <a:t>27.05.2022</a:t>
            </a:fld>
            <a:endParaRPr lang="de-DE" dirty="0"/>
          </a:p>
        </p:txBody>
      </p:sp>
      <p:sp>
        <p:nvSpPr>
          <p:cNvPr id="4" name="Folienbildplatzhalter 3"/>
          <p:cNvSpPr>
            <a:spLocks noGrp="1" noRot="1" noChangeAspect="1"/>
          </p:cNvSpPr>
          <p:nvPr>
            <p:ph type="sldImg" idx="2"/>
          </p:nvPr>
        </p:nvSpPr>
        <p:spPr>
          <a:xfrm>
            <a:off x="196850" y="482600"/>
            <a:ext cx="6824663" cy="4265613"/>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765174" y="4864103"/>
            <a:ext cx="5688013" cy="3833865"/>
          </a:xfrm>
          <a:prstGeom prst="rect">
            <a:avLst/>
          </a:prstGeom>
        </p:spPr>
        <p:txBody>
          <a:bodyPr vert="horz" lIns="91440" tIns="45720" rIns="91440" bIns="4572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ußzeilenplatzhalter 5"/>
          <p:cNvSpPr>
            <a:spLocks noGrp="1"/>
          </p:cNvSpPr>
          <p:nvPr>
            <p:ph type="ftr" sz="quarter" idx="4"/>
          </p:nvPr>
        </p:nvSpPr>
        <p:spPr>
          <a:xfrm>
            <a:off x="765174" y="8685213"/>
            <a:ext cx="2663826" cy="207962"/>
          </a:xfrm>
          <a:prstGeom prst="rect">
            <a:avLst/>
          </a:prstGeom>
        </p:spPr>
        <p:txBody>
          <a:bodyPr vert="horz" lIns="91440" tIns="45720" rIns="91440" bIns="45720" rtlCol="0" anchor="b"/>
          <a:lstStyle>
            <a:lvl1pPr algn="l">
              <a:defRPr sz="1000">
                <a:latin typeface="Arial" pitchFamily="34" charset="0"/>
                <a:cs typeface="Arial" pitchFamily="34" charset="0"/>
              </a:defRPr>
            </a:lvl1pPr>
          </a:lstStyle>
          <a:p>
            <a:endParaRPr lang="de-DE" dirty="0"/>
          </a:p>
        </p:txBody>
      </p:sp>
      <p:sp>
        <p:nvSpPr>
          <p:cNvPr id="7" name="Foliennummernplatzhalter 6"/>
          <p:cNvSpPr>
            <a:spLocks noGrp="1"/>
          </p:cNvSpPr>
          <p:nvPr>
            <p:ph type="sldNum" sz="quarter" idx="5"/>
          </p:nvPr>
        </p:nvSpPr>
        <p:spPr>
          <a:xfrm>
            <a:off x="3429001" y="8685213"/>
            <a:ext cx="3024188" cy="207962"/>
          </a:xfrm>
          <a:prstGeom prst="rect">
            <a:avLst/>
          </a:prstGeom>
        </p:spPr>
        <p:txBody>
          <a:bodyPr vert="horz" lIns="91440" tIns="45720" rIns="91440" bIns="45720" rtlCol="0" anchor="b"/>
          <a:lstStyle>
            <a:lvl1pPr algn="r">
              <a:defRPr sz="1000">
                <a:latin typeface="Arial" pitchFamily="34" charset="0"/>
                <a:cs typeface="Arial" pitchFamily="34" charset="0"/>
              </a:defRPr>
            </a:lvl1pPr>
          </a:lstStyle>
          <a:p>
            <a:fld id="{20CE3404-78B9-4819-95A6-F9D07B45CDE8}" type="slidenum">
              <a:rPr lang="de-DE" smtClean="0"/>
              <a:pPr/>
              <a:t>‹Nº›</a:t>
            </a:fld>
            <a:endParaRPr lang="de-DE"/>
          </a:p>
        </p:txBody>
      </p:sp>
    </p:spTree>
    <p:extLst>
      <p:ext uri="{BB962C8B-B14F-4D97-AF65-F5344CB8AC3E}">
        <p14:creationId xmlns:p14="http://schemas.microsoft.com/office/powerpoint/2010/main" xmlns="" val="2419782768"/>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Arial" pitchFamily="34" charset="0"/>
        <a:ea typeface="+mn-ea"/>
        <a:cs typeface="Arial" pitchFamily="34" charset="0"/>
      </a:defRPr>
    </a:lvl1pPr>
    <a:lvl2pPr marL="457200" algn="l" defTabSz="914400" rtl="0" eaLnBrk="1" latinLnBrk="0" hangingPunct="1">
      <a:defRPr sz="1000" kern="1200">
        <a:solidFill>
          <a:schemeClr val="tx1"/>
        </a:solidFill>
        <a:latin typeface="Arial" pitchFamily="34" charset="0"/>
        <a:ea typeface="+mn-ea"/>
        <a:cs typeface="Arial" pitchFamily="34" charset="0"/>
      </a:defRPr>
    </a:lvl2pPr>
    <a:lvl3pPr marL="914400" algn="l" defTabSz="914400" rtl="0" eaLnBrk="1" latinLnBrk="0" hangingPunct="1">
      <a:defRPr sz="1000" kern="1200">
        <a:solidFill>
          <a:schemeClr val="tx1"/>
        </a:solidFill>
        <a:latin typeface="Arial" pitchFamily="34" charset="0"/>
        <a:ea typeface="+mn-ea"/>
        <a:cs typeface="Arial" pitchFamily="34" charset="0"/>
      </a:defRPr>
    </a:lvl3pPr>
    <a:lvl4pPr marL="1371600" algn="l" defTabSz="914400" rtl="0" eaLnBrk="1" latinLnBrk="0" hangingPunct="1">
      <a:defRPr sz="1000" kern="1200">
        <a:solidFill>
          <a:schemeClr val="tx1"/>
        </a:solidFill>
        <a:latin typeface="Arial" pitchFamily="34" charset="0"/>
        <a:ea typeface="+mn-ea"/>
        <a:cs typeface="Arial" pitchFamily="34" charset="0"/>
      </a:defRPr>
    </a:lvl4pPr>
    <a:lvl5pPr marL="1828800" algn="l" defTabSz="914400" rtl="0" eaLnBrk="1" latinLnBrk="0" hangingPunct="1">
      <a:defRPr sz="10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96850" y="482600"/>
            <a:ext cx="6824663" cy="4265613"/>
          </a:xfrm>
        </p:spPr>
      </p:sp>
      <p:sp>
        <p:nvSpPr>
          <p:cNvPr id="3" name="Notizenplatzhalter 2"/>
          <p:cNvSpPr>
            <a:spLocks noGrp="1"/>
          </p:cNvSpPr>
          <p:nvPr>
            <p:ph type="body" idx="1"/>
          </p:nvPr>
        </p:nvSpPr>
        <p:spPr/>
        <p:txBody>
          <a:bodyPr>
            <a:normAutofit/>
          </a:bodyPr>
          <a:lstStyle/>
          <a:p>
            <a:pPr algn="l" rtl="0"/>
            <a:endParaRPr lang="de-DE" dirty="0"/>
          </a:p>
        </p:txBody>
      </p:sp>
      <p:sp>
        <p:nvSpPr>
          <p:cNvPr id="4" name="Foliennummernplatzhalter 3"/>
          <p:cNvSpPr>
            <a:spLocks noGrp="1"/>
          </p:cNvSpPr>
          <p:nvPr>
            <p:ph type="sldNum" sz="quarter" idx="10"/>
          </p:nvPr>
        </p:nvSpPr>
        <p:spPr/>
        <p:txBody>
          <a:bodyPr/>
          <a:lstStyle/>
          <a:p>
            <a:fld id="{20CE3404-78B9-4819-95A6-F9D07B45CDE8}" type="slidenum">
              <a:rPr lang="de-DE" smtClean="0"/>
              <a:pPr/>
              <a:t>3</a:t>
            </a:fld>
            <a:endParaRPr lang="de-DE"/>
          </a:p>
        </p:txBody>
      </p:sp>
    </p:spTree>
    <p:extLst>
      <p:ext uri="{BB962C8B-B14F-4D97-AF65-F5344CB8AC3E}">
        <p14:creationId xmlns:p14="http://schemas.microsoft.com/office/powerpoint/2010/main" xmlns="" val="3215817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96850" y="482600"/>
            <a:ext cx="6824663" cy="4265613"/>
          </a:xfrm>
        </p:spPr>
      </p:sp>
      <p:sp>
        <p:nvSpPr>
          <p:cNvPr id="3" name="Notizenplatzhalter 2"/>
          <p:cNvSpPr>
            <a:spLocks noGrp="1"/>
          </p:cNvSpPr>
          <p:nvPr>
            <p:ph type="body" idx="1"/>
          </p:nvPr>
        </p:nvSpPr>
        <p:spPr/>
        <p:txBody>
          <a:bodyPr>
            <a:normAutofit/>
          </a:bodyPr>
          <a:lstStyle/>
          <a:p>
            <a:pPr algn="l" rtl="0"/>
            <a:endParaRPr lang="de-DE"/>
          </a:p>
        </p:txBody>
      </p:sp>
      <p:sp>
        <p:nvSpPr>
          <p:cNvPr id="4" name="Foliennummernplatzhalter 3"/>
          <p:cNvSpPr>
            <a:spLocks noGrp="1"/>
          </p:cNvSpPr>
          <p:nvPr>
            <p:ph type="sldNum" sz="quarter" idx="10"/>
          </p:nvPr>
        </p:nvSpPr>
        <p:spPr/>
        <p:txBody>
          <a:bodyPr/>
          <a:lstStyle/>
          <a:p>
            <a:fld id="{20CE3404-78B9-4819-95A6-F9D07B45CDE8}" type="slidenum">
              <a:rPr lang="de-DE" smtClean="0">
                <a:solidFill>
                  <a:prstClr val="black"/>
                </a:solidFill>
              </a:rPr>
              <a:pPr/>
              <a:t>4</a:t>
            </a:fld>
            <a:endParaRPr lang="de-DE">
              <a:solidFill>
                <a:prstClr val="black"/>
              </a:solidFill>
            </a:endParaRPr>
          </a:p>
        </p:txBody>
      </p:sp>
    </p:spTree>
    <p:extLst>
      <p:ext uri="{BB962C8B-B14F-4D97-AF65-F5344CB8AC3E}">
        <p14:creationId xmlns:p14="http://schemas.microsoft.com/office/powerpoint/2010/main" xmlns="" val="747083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US"/>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5</a:t>
            </a:fld>
            <a:endParaRPr lang="de-DE">
              <a:solidFill>
                <a:prstClr val="black"/>
              </a:solidFill>
            </a:endParaRPr>
          </a:p>
        </p:txBody>
      </p:sp>
    </p:spTree>
    <p:extLst>
      <p:ext uri="{BB962C8B-B14F-4D97-AF65-F5344CB8AC3E}">
        <p14:creationId xmlns:p14="http://schemas.microsoft.com/office/powerpoint/2010/main" xmlns="" val="2146569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US"/>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6</a:t>
            </a:fld>
            <a:endParaRPr lang="de-DE">
              <a:solidFill>
                <a:prstClr val="black"/>
              </a:solidFill>
            </a:endParaRPr>
          </a:p>
        </p:txBody>
      </p:sp>
    </p:spTree>
    <p:extLst>
      <p:ext uri="{BB962C8B-B14F-4D97-AF65-F5344CB8AC3E}">
        <p14:creationId xmlns:p14="http://schemas.microsoft.com/office/powerpoint/2010/main" xmlns="" val="1273468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8</a:t>
            </a:fld>
            <a:endParaRPr lang="de-DE">
              <a:solidFill>
                <a:prstClr val="black"/>
              </a:solidFill>
            </a:endParaRPr>
          </a:p>
        </p:txBody>
      </p:sp>
    </p:spTree>
    <p:extLst>
      <p:ext uri="{BB962C8B-B14F-4D97-AF65-F5344CB8AC3E}">
        <p14:creationId xmlns:p14="http://schemas.microsoft.com/office/powerpoint/2010/main" xmlns="" val="2334557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Con esta configuración de bus</a:t>
            </a:r>
            <a:r>
              <a:rPr lang="en-US" baseline="0" dirty="0" smtClean="0"/>
              <a:t>cualquier interruptor se puede poner fuera de servicio para mantenimiento sin interrumpir el suministro eléctrico a través del bus de transferencia.</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a:t>10</a:t>
            </a:fld>
            <a:endParaRPr lang="de-DE"/>
          </a:p>
        </p:txBody>
      </p:sp>
    </p:spTree>
    <p:extLst>
      <p:ext uri="{BB962C8B-B14F-4D97-AF65-F5344CB8AC3E}">
        <p14:creationId xmlns:p14="http://schemas.microsoft.com/office/powerpoint/2010/main" xmlns="" val="2283504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Típicamente visto en GIS SWGR</a:t>
            </a:r>
          </a:p>
          <a:p>
            <a:pPr algn="l" rtl="0"/>
            <a:r>
              <a:rPr lang="en-US" dirty="0" smtClean="0"/>
              <a:t>flexible, transferencia</a:t>
            </a:r>
            <a:r>
              <a:rPr lang="en-US" baseline="0" dirty="0" smtClean="0"/>
              <a:t>y equilibrar la carga a cualquiera de los buses</a:t>
            </a:r>
          </a:p>
          <a:p>
            <a:pPr algn="l" rtl="0"/>
            <a:r>
              <a:rPr lang="en-US" baseline="0" dirty="0" smtClean="0"/>
              <a:t>Mantenimiento fácil de programar</a:t>
            </a:r>
            <a:endParaRPr lang="en-US" dirty="0" smtClean="0"/>
          </a:p>
          <a:p>
            <a:pPr algn="l" rtl="0"/>
            <a:r>
              <a:rPr lang="en-US" dirty="0" smtClean="0"/>
              <a:t>Un montón</a:t>
            </a:r>
            <a:r>
              <a:rPr lang="en-US" baseline="0" dirty="0" smtClean="0"/>
              <a:t>de alimentadores, visto principalmente en grandes plantas industriales y estaciones de distribución de servicios públicos</a:t>
            </a:r>
          </a:p>
          <a:p>
            <a:pPr algn="l" rtl="0"/>
            <a:r>
              <a:rPr lang="en-US" baseline="0" dirty="0" smtClean="0"/>
              <a:t>Deben existir algunos tipos de esquema de conmutación de zona dinámica (IED diferenciales de bus de baja impedancia modernos)</a:t>
            </a:r>
          </a:p>
          <a:p>
            <a:pPr algn="l" rtl="0"/>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11</a:t>
            </a:fld>
            <a:endParaRPr lang="de-DE">
              <a:solidFill>
                <a:prstClr val="black"/>
              </a:solidFill>
            </a:endParaRPr>
          </a:p>
        </p:txBody>
      </p:sp>
    </p:spTree>
    <p:extLst>
      <p:ext uri="{BB962C8B-B14F-4D97-AF65-F5344CB8AC3E}">
        <p14:creationId xmlns:p14="http://schemas.microsoft.com/office/powerpoint/2010/main" xmlns="" val="103118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Cada enlace protegido por dos disyuntores. Más caro</a:t>
            </a:r>
            <a:r>
              <a:rPr lang="en-US" baseline="0" dirty="0" smtClean="0"/>
              <a:t>pero confiable y flexible.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Protección de bus dedicada cada</a:t>
            </a:r>
            <a:r>
              <a:rPr lang="en-US" baseline="0" dirty="0" smtClean="0"/>
              <a:t>de dos barras colectoras principales</a:t>
            </a:r>
          </a:p>
          <a:p>
            <a:pPr algn="l" rtl="0"/>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12</a:t>
            </a:fld>
            <a:endParaRPr lang="de-DE">
              <a:solidFill>
                <a:prstClr val="black"/>
              </a:solidFill>
            </a:endParaRPr>
          </a:p>
        </p:txBody>
      </p:sp>
    </p:spTree>
    <p:extLst>
      <p:ext uri="{BB962C8B-B14F-4D97-AF65-F5344CB8AC3E}">
        <p14:creationId xmlns:p14="http://schemas.microsoft.com/office/powerpoint/2010/main" xmlns="" val="415960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Típicamente</a:t>
            </a:r>
            <a:r>
              <a:rPr lang="en-US" baseline="0" dirty="0" smtClean="0"/>
              <a:t>visto en la transmisión HV/EHV y en las principales estaciones de conmutación de plantas de energía, bastante popular en América del Norte</a:t>
            </a:r>
          </a:p>
          <a:p>
            <a:pPr algn="l" rtl="0"/>
            <a:r>
              <a:rPr lang="en-US" baseline="0" dirty="0" smtClean="0"/>
              <a:t>Cada enlace protegido por 1.5 interruptores por así decirlo.</a:t>
            </a:r>
          </a:p>
          <a:p>
            <a:pPr algn="l" rtl="0"/>
            <a:r>
              <a:rPr lang="en-US" dirty="0" smtClean="0"/>
              <a:t>Protección de bus dedicada cada</a:t>
            </a:r>
            <a:r>
              <a:rPr lang="en-US" baseline="0" dirty="0" smtClean="0"/>
              <a:t>de dos barras colectoras principales</a:t>
            </a:r>
          </a:p>
          <a:p>
            <a:pPr algn="l" rtl="0"/>
            <a:r>
              <a:rPr lang="en-US" baseline="0" dirty="0" smtClean="0"/>
              <a:t>Los ramales de bus están ubicados en las zonas de línea/transformador/reactor y no se requiere protección de bus dedicada.</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13</a:t>
            </a:fld>
            <a:endParaRPr lang="de-DE">
              <a:solidFill>
                <a:prstClr val="black"/>
              </a:solidFill>
            </a:endParaRPr>
          </a:p>
        </p:txBody>
      </p:sp>
    </p:spTree>
    <p:extLst>
      <p:ext uri="{BB962C8B-B14F-4D97-AF65-F5344CB8AC3E}">
        <p14:creationId xmlns:p14="http://schemas.microsoft.com/office/powerpoint/2010/main" xmlns="" val="3574415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a:buFont typeface="Arial" pitchFamily="34" charset="0"/>
              <a:buChar char="•"/>
            </a:pPr>
            <a:endParaRPr lang="en-US" baseline="0" dirty="0" smtClean="0"/>
          </a:p>
          <a:p>
            <a:pPr marL="171450" indent="-171450" algn="l" rtl="0">
              <a:buFont typeface="Arial" pitchFamily="34" charset="0"/>
              <a:buChar char="•"/>
            </a:pPr>
            <a:r>
              <a:rPr lang="en-US" baseline="0" dirty="0" smtClean="0"/>
              <a:t>Popular en Norteamérica (72, 138, 230 KV). Diseño más barato que 1-1/2. mismo número de eslabones que número de interruptores. menos confiable.</a:t>
            </a:r>
          </a:p>
          <a:p>
            <a:pPr marL="171450" indent="-171450" algn="l" rtl="0">
              <a:buFont typeface="Arial" pitchFamily="34" charset="0"/>
              <a:buChar char="•"/>
            </a:pPr>
            <a:r>
              <a:rPr lang="en-US" baseline="0" dirty="0" smtClean="0"/>
              <a:t>Por lo general, no hay protección de barra colectora dedicada, ya que los extremos del bus están en las zonas de línea/transformador/reactor</a:t>
            </a:r>
            <a:r>
              <a:rPr lang="en-US" baseline="0" dirty="0" err="1" smtClean="0"/>
              <a:t>etc.</a:t>
            </a:r>
            <a:r>
              <a:rPr lang="en-US" baseline="0" dirty="0" smtClean="0"/>
              <a:t>con A/B redundante</a:t>
            </a:r>
          </a:p>
          <a:p>
            <a:pPr marL="171450" indent="-171450" algn="l" rtl="0">
              <a:buFont typeface="Arial" pitchFamily="34" charset="0"/>
              <a:buChar char="•"/>
            </a:pPr>
            <a:r>
              <a:rPr lang="en-US" baseline="0" dirty="0" smtClean="0"/>
              <a:t>Todas las zonas de protección del bus deben superponerse</a:t>
            </a:r>
          </a:p>
          <a:p>
            <a:pPr marL="171450" indent="-171450" algn="l" rtl="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14</a:t>
            </a:fld>
            <a:endParaRPr lang="de-DE">
              <a:solidFill>
                <a:prstClr val="black"/>
              </a:solidFill>
            </a:endParaRPr>
          </a:p>
        </p:txBody>
      </p:sp>
    </p:spTree>
    <p:extLst>
      <p:ext uri="{BB962C8B-B14F-4D97-AF65-F5344CB8AC3E}">
        <p14:creationId xmlns:p14="http://schemas.microsoft.com/office/powerpoint/2010/main" xmlns="" val="3707927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a:buFont typeface="Arial" pitchFamily="34" charset="0"/>
              <a:buChar char="•"/>
            </a:pPr>
            <a:r>
              <a:rPr lang="en-US" baseline="0" dirty="0" smtClean="0"/>
              <a:t>Más popular para MV (15, 25 KV) pequeña industria/</a:t>
            </a:r>
            <a:r>
              <a:rPr lang="en-US" baseline="0" dirty="0" err="1" smtClean="0"/>
              <a:t>utilidad</a:t>
            </a:r>
            <a:r>
              <a:rPr lang="en-US" baseline="0" dirty="0" smtClean="0"/>
              <a:t>sistemas de distribución</a:t>
            </a:r>
          </a:p>
          <a:p>
            <a:pPr marL="171450" indent="-171450" algn="l" rtl="0">
              <a:buFont typeface="Arial" pitchFamily="34" charset="0"/>
              <a:buChar char="•"/>
            </a:pPr>
            <a:r>
              <a:rPr lang="en-US" baseline="0" dirty="0" smtClean="0"/>
              <a:t>Diferencial de bus dedicado. para cada autobús si así está diseñado</a:t>
            </a:r>
          </a:p>
          <a:p>
            <a:pPr marL="171450" indent="-171450" algn="l" rtl="0">
              <a:buFont typeface="Arial" pitchFamily="34" charset="0"/>
              <a:buChar char="•"/>
            </a:pPr>
            <a:r>
              <a:rPr lang="en-US" baseline="0" dirty="0" smtClean="0"/>
              <a:t>esquema de bloqueo a través de</a:t>
            </a:r>
            <a:r>
              <a:rPr lang="en-US" baseline="0" dirty="0" err="1" smtClean="0"/>
              <a:t>comunicación</a:t>
            </a:r>
            <a:endParaRPr lang="en-US" baseline="0" dirty="0" smtClean="0"/>
          </a:p>
          <a:p>
            <a:pPr marL="171450" indent="-171450" algn="l" rtl="0">
              <a:buFont typeface="Arial" pitchFamily="34" charset="0"/>
              <a:buChar char="•"/>
            </a:pPr>
            <a:r>
              <a:rPr lang="en-US" baseline="0" dirty="0" smtClean="0"/>
              <a:t>Se pueden diseñar algunos tipos de esquemas de transferencia de autobús</a:t>
            </a:r>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15</a:t>
            </a:fld>
            <a:endParaRPr lang="de-DE">
              <a:solidFill>
                <a:prstClr val="black"/>
              </a:solidFill>
            </a:endParaRPr>
          </a:p>
        </p:txBody>
      </p:sp>
    </p:spTree>
    <p:extLst>
      <p:ext uri="{BB962C8B-B14F-4D97-AF65-F5344CB8AC3E}">
        <p14:creationId xmlns:p14="http://schemas.microsoft.com/office/powerpoint/2010/main" xmlns="" val="3707927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BD5BF8-4472-48D5-83C2-8873923337E6}" type="slidenum">
              <a:rPr lang="de-CH">
                <a:solidFill>
                  <a:prstClr val="black"/>
                </a:solidFill>
              </a:rPr>
              <a:pPr/>
              <a:t>17</a:t>
            </a:fld>
            <a:endParaRPr lang="de-CH">
              <a:solidFill>
                <a:prstClr val="black"/>
              </a:solidFill>
            </a:endParaRPr>
          </a:p>
        </p:txBody>
      </p:sp>
      <p:sp>
        <p:nvSpPr>
          <p:cNvPr id="2097154" name="Rectangle 2"/>
          <p:cNvSpPr>
            <a:spLocks noGrp="1" noRot="1" noChangeAspect="1" noChangeArrowheads="1" noTextEdit="1"/>
          </p:cNvSpPr>
          <p:nvPr>
            <p:ph type="sldImg"/>
          </p:nvPr>
        </p:nvSpPr>
        <p:spPr>
          <a:xfrm>
            <a:off x="698500" y="693738"/>
            <a:ext cx="5462588" cy="3414712"/>
          </a:xfrm>
          <a:ln w="12700" cap="flat">
            <a:solidFill>
              <a:schemeClr val="tx1"/>
            </a:solidFill>
          </a:ln>
        </p:spPr>
      </p:sp>
      <p:sp>
        <p:nvSpPr>
          <p:cNvPr id="2097155" name="Rectangle 3"/>
          <p:cNvSpPr>
            <a:spLocks noGrp="1" noChangeArrowheads="1"/>
          </p:cNvSpPr>
          <p:nvPr>
            <p:ph type="body" idx="1"/>
          </p:nvPr>
        </p:nvSpPr>
        <p:spPr>
          <a:xfrm>
            <a:off x="914508" y="4343144"/>
            <a:ext cx="5028986" cy="4115019"/>
          </a:xfrm>
          <a:ln/>
        </p:spPr>
        <p:txBody>
          <a:bodyPr lIns="95655" tIns="46988" rIns="95655" bIns="46988"/>
          <a:lstStyle/>
          <a:p>
            <a:pPr algn="l" rtl="0"/>
            <a:endParaRPr lang="en-GB"/>
          </a:p>
        </p:txBody>
      </p:sp>
    </p:spTree>
    <p:extLst>
      <p:ext uri="{BB962C8B-B14F-4D97-AF65-F5344CB8AC3E}">
        <p14:creationId xmlns:p14="http://schemas.microsoft.com/office/powerpoint/2010/main" xmlns="" val="117408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88B73D-5220-40B9-9CDD-9BAB778083C5}" type="slidenum">
              <a:rPr lang="de-CH">
                <a:solidFill>
                  <a:prstClr val="black"/>
                </a:solidFill>
              </a:rPr>
              <a:pPr/>
              <a:t>18</a:t>
            </a:fld>
            <a:endParaRPr lang="de-CH">
              <a:solidFill>
                <a:prstClr val="black"/>
              </a:solidFill>
            </a:endParaRPr>
          </a:p>
        </p:txBody>
      </p:sp>
      <p:sp>
        <p:nvSpPr>
          <p:cNvPr id="2103298" name="Rectangle 2"/>
          <p:cNvSpPr>
            <a:spLocks noGrp="1" noRot="1" noChangeAspect="1" noChangeArrowheads="1" noTextEdit="1"/>
          </p:cNvSpPr>
          <p:nvPr>
            <p:ph type="sldImg"/>
          </p:nvPr>
        </p:nvSpPr>
        <p:spPr>
          <a:xfrm>
            <a:off x="698500" y="693738"/>
            <a:ext cx="5462588" cy="3414712"/>
          </a:xfrm>
          <a:ln w="12700" cap="flat">
            <a:solidFill>
              <a:schemeClr val="tx1"/>
            </a:solidFill>
          </a:ln>
        </p:spPr>
      </p:sp>
      <p:sp>
        <p:nvSpPr>
          <p:cNvPr id="2103299" name="Rectangle 3"/>
          <p:cNvSpPr>
            <a:spLocks noGrp="1" noChangeArrowheads="1"/>
          </p:cNvSpPr>
          <p:nvPr>
            <p:ph type="body" idx="1"/>
          </p:nvPr>
        </p:nvSpPr>
        <p:spPr>
          <a:xfrm>
            <a:off x="914508" y="4343144"/>
            <a:ext cx="5028986" cy="4115019"/>
          </a:xfrm>
          <a:ln/>
        </p:spPr>
        <p:txBody>
          <a:bodyPr lIns="95655" tIns="46988" rIns="95655" bIns="46988"/>
          <a:lstStyle/>
          <a:p>
            <a:pPr algn="l" rtl="0"/>
            <a:r>
              <a:rPr lang="en-GB" dirty="0" smtClean="0"/>
              <a:t>Un conjunto superpuesto de TC a lo largo</a:t>
            </a:r>
            <a:r>
              <a:rPr lang="en-GB" baseline="0" dirty="0" smtClean="0"/>
              <a:t>el interruptor de corbata no representa ningún problema para un bus energizado.</a:t>
            </a:r>
            <a:endParaRPr lang="en-GB" dirty="0" smtClean="0"/>
          </a:p>
          <a:p>
            <a:pPr algn="l" rtl="0"/>
            <a:r>
              <a:rPr lang="en-GB" dirty="0" smtClean="0"/>
              <a:t>Falla de bus al lado del TC y el interruptor cuando el interruptor normalmente está cerrado:</a:t>
            </a:r>
            <a:r>
              <a:rPr lang="en-GB" baseline="0" dirty="0" smtClean="0"/>
              <a:t>No hay problema. La falla se puede eliminar mediante relés que operan en ambas zonas de protección</a:t>
            </a:r>
          </a:p>
          <a:p>
            <a:pPr algn="l" rtl="0"/>
            <a:r>
              <a:rPr lang="en-GB" baseline="0" dirty="0" smtClean="0"/>
              <a:t>Sin embargo, cuando el interruptor ya está en la posición abierta, sería innecesario que operara la zona azul.</a:t>
            </a:r>
          </a:p>
          <a:p>
            <a:pPr algn="l" rtl="0"/>
            <a:r>
              <a:rPr lang="en-GB" baseline="0" dirty="0" smtClean="0"/>
              <a:t>Existe una solución para evitar pasarse de la zona azul</a:t>
            </a:r>
          </a:p>
          <a:p>
            <a:pPr algn="l" rtl="0"/>
            <a:r>
              <a:rPr lang="en-GB" baseline="0" dirty="0" smtClean="0"/>
              <a:t>- Para evitar disparos excesivos con el interruptor operado normalmente abierto, se pueden hacer lógicas para quitar los dos CTS al relé de barra cuando el interruptor está abierto</a:t>
            </a:r>
          </a:p>
        </p:txBody>
      </p:sp>
    </p:spTree>
    <p:extLst>
      <p:ext uri="{BB962C8B-B14F-4D97-AF65-F5344CB8AC3E}">
        <p14:creationId xmlns:p14="http://schemas.microsoft.com/office/powerpoint/2010/main" xmlns="" val="3395723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7C5B83-B038-4822-BCAF-08B0E3F3C486}" type="slidenum">
              <a:rPr lang="de-CH">
                <a:solidFill>
                  <a:prstClr val="black"/>
                </a:solidFill>
              </a:rPr>
              <a:pPr/>
              <a:t>19</a:t>
            </a:fld>
            <a:endParaRPr lang="de-CH">
              <a:solidFill>
                <a:prstClr val="black"/>
              </a:solidFill>
            </a:endParaRPr>
          </a:p>
        </p:txBody>
      </p:sp>
      <p:sp>
        <p:nvSpPr>
          <p:cNvPr id="2105346" name="Rectangle 2"/>
          <p:cNvSpPr>
            <a:spLocks noGrp="1" noRot="1" noChangeAspect="1" noChangeArrowheads="1" noTextEdit="1"/>
          </p:cNvSpPr>
          <p:nvPr>
            <p:ph type="sldImg"/>
          </p:nvPr>
        </p:nvSpPr>
        <p:spPr>
          <a:xfrm>
            <a:off x="698500" y="693738"/>
            <a:ext cx="5462588" cy="3414712"/>
          </a:xfrm>
          <a:ln w="12700" cap="flat">
            <a:solidFill>
              <a:schemeClr val="tx1"/>
            </a:solidFill>
          </a:ln>
        </p:spPr>
      </p:sp>
      <p:sp>
        <p:nvSpPr>
          <p:cNvPr id="2105347" name="Rectangle 3"/>
          <p:cNvSpPr>
            <a:spLocks noGrp="1" noChangeArrowheads="1"/>
          </p:cNvSpPr>
          <p:nvPr>
            <p:ph type="body" idx="1"/>
          </p:nvPr>
        </p:nvSpPr>
        <p:spPr>
          <a:xfrm>
            <a:off x="914508" y="4343144"/>
            <a:ext cx="5028986" cy="4115019"/>
          </a:xfrm>
          <a:ln/>
        </p:spPr>
        <p:txBody>
          <a:bodyPr lIns="95655" tIns="46988" rIns="95655" bIns="46988"/>
          <a:lstStyle/>
          <a:p>
            <a:pPr algn="l" rtl="0"/>
            <a:r>
              <a:rPr lang="en-GB" baseline="0" dirty="0" smtClean="0"/>
              <a:t>La zona azul operará para esta falla y disparará todos los interruptores en la zona, incluido este interruptor de enlace, pero el relé verde está restringido. Aunque la zona azul se borra, la falla aún persiste.</a:t>
            </a:r>
          </a:p>
          <a:p>
            <a:pPr algn="l" rtl="0"/>
            <a:r>
              <a:rPr lang="en-GB" baseline="0" dirty="0" smtClean="0"/>
              <a:t>La protección de falla del interruptor local (zona azul) podría usarse para iniciar el disparo de respaldo si el retardo de tiempo es aceptable.</a:t>
            </a:r>
          </a:p>
          <a:p>
            <a:pPr algn="l" rtl="0"/>
            <a:r>
              <a:rPr lang="en-GB" baseline="0" dirty="0" smtClean="0"/>
              <a:t>Muy rara en la probabilidad de ocurrencia</a:t>
            </a:r>
          </a:p>
          <a:p>
            <a:pPr algn="l" rtl="0"/>
            <a:r>
              <a:rPr lang="en-GB" baseline="0" dirty="0" smtClean="0"/>
              <a:t>Hay una solución para este tipo de escenario de "disparo insuficiente".</a:t>
            </a:r>
          </a:p>
          <a:p>
            <a:pPr marL="171450" indent="-171450" algn="l" rtl="0">
              <a:buFont typeface="Arial" panose="020B0604020202020204" pitchFamily="34" charset="0"/>
              <a:buChar char="•"/>
            </a:pPr>
            <a:r>
              <a:rPr lang="en-GB" baseline="0" dirty="0" smtClean="0"/>
              <a:t>La solución correcta es "desconectar" los dos TC de ambos relés cuando el interruptor está abierto. Esto acelerará el disparo.</a:t>
            </a:r>
          </a:p>
          <a:p>
            <a:pPr marL="0" indent="0" algn="l" rtl="0">
              <a:buFont typeface="Arial" panose="020B0604020202020204" pitchFamily="34" charset="0"/>
              <a:buNone/>
            </a:pPr>
            <a:r>
              <a:rPr lang="en-GB" baseline="0" dirty="0" smtClean="0"/>
              <a:t>Si el interruptor se opera normalmente abierto, se puede hacer la lógica para desconectar los TC para evitar el disparo excesivo (azul) y el disparo insuficiente (verde)</a:t>
            </a:r>
          </a:p>
        </p:txBody>
      </p:sp>
    </p:spTree>
    <p:extLst>
      <p:ext uri="{BB962C8B-B14F-4D97-AF65-F5344CB8AC3E}">
        <p14:creationId xmlns:p14="http://schemas.microsoft.com/office/powerpoint/2010/main" xmlns="" val="1606822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cap="flat"/>
        </p:spPr>
      </p:sp>
      <p:sp>
        <p:nvSpPr>
          <p:cNvPr id="137219" name="Rectangle 3"/>
          <p:cNvSpPr>
            <a:spLocks noGrp="1" noChangeArrowheads="1"/>
          </p:cNvSpPr>
          <p:nvPr>
            <p:ph type="body" idx="1"/>
          </p:nvPr>
        </p:nvSpPr>
        <p:spPr>
          <a:ln/>
        </p:spPr>
        <p:txBody>
          <a:bodyPr/>
          <a:lstStyle/>
          <a:p>
            <a:pPr algn="l" rtl="0"/>
            <a:endParaRPr lang="en-US"/>
          </a:p>
        </p:txBody>
      </p:sp>
    </p:spTree>
    <p:extLst>
      <p:ext uri="{BB962C8B-B14F-4D97-AF65-F5344CB8AC3E}">
        <p14:creationId xmlns:p14="http://schemas.microsoft.com/office/powerpoint/2010/main" xmlns="" val="611383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sz="1000" b="0" i="0" u="none" strike="noStrike" kern="1200" baseline="0" dirty="0" smtClean="0">
                <a:solidFill>
                  <a:schemeClr val="tx1"/>
                </a:solidFill>
                <a:latin typeface="Arial" pitchFamily="34" charset="0"/>
                <a:ea typeface="+mn-ea"/>
                <a:cs typeface="Arial" pitchFamily="34" charset="0"/>
              </a:rPr>
              <a:t>Definición de precisión: para relés CT, ANSI/IEEE define un límite del 10 por ciento para el error de relación para un estado estable, simétrico (sin compensación de CC)</a:t>
            </a:r>
          </a:p>
          <a:p>
            <a:pPr algn="l" rtl="0"/>
            <a:r>
              <a:rPr lang="en-US" sz="1000" b="0" i="0" u="none" strike="noStrike" kern="1200" baseline="0" dirty="0" smtClean="0">
                <a:solidFill>
                  <a:schemeClr val="tx1"/>
                </a:solidFill>
                <a:latin typeface="Arial" pitchFamily="34" charset="0"/>
                <a:ea typeface="+mn-ea"/>
                <a:cs typeface="Arial" pitchFamily="34" charset="0"/>
              </a:rPr>
              <a:t>corriente secundaria igual a 20 veces la corriente secundaria nominal a la carga nominal estándar</a:t>
            </a:r>
          </a:p>
          <a:p>
            <a:pPr algn="l" rtl="0"/>
            <a:r>
              <a:rPr lang="en-US" sz="1000" b="0" i="0" u="none" strike="noStrike" kern="1200" baseline="0" dirty="0" smtClean="0">
                <a:solidFill>
                  <a:schemeClr val="tx1"/>
                </a:solidFill>
                <a:latin typeface="Arial" pitchFamily="34" charset="0"/>
                <a:ea typeface="+mn-ea"/>
                <a:cs typeface="Arial" pitchFamily="34" charset="0"/>
              </a:rPr>
              <a:t>C: Flujo de fuga</a:t>
            </a:r>
            <a:r>
              <a:rPr lang="en-US" sz="1000" b="0" i="0" u="none" strike="noStrike" kern="1200" baseline="0" dirty="0" err="1" smtClean="0">
                <a:solidFill>
                  <a:schemeClr val="tx1"/>
                </a:solidFill>
                <a:latin typeface="Arial" pitchFamily="34" charset="0"/>
                <a:ea typeface="+mn-ea"/>
                <a:cs typeface="Arial" pitchFamily="34" charset="0"/>
              </a:rPr>
              <a:t>insignificante</a:t>
            </a:r>
            <a:r>
              <a:rPr lang="en-US" sz="1000" b="0" i="0" u="none" strike="noStrike" kern="1200" baseline="0" dirty="0" smtClean="0">
                <a:solidFill>
                  <a:schemeClr val="tx1"/>
                </a:solidFill>
                <a:latin typeface="Arial" pitchFamily="34" charset="0"/>
                <a:ea typeface="+mn-ea"/>
                <a:cs typeface="Arial" pitchFamily="34" charset="0"/>
              </a:rPr>
              <a:t>.</a:t>
            </a:r>
            <a:r>
              <a:rPr lang="en-US" sz="1000" b="0" i="0" u="none" strike="noStrike" kern="1200" baseline="0" dirty="0" err="1" smtClean="0">
                <a:solidFill>
                  <a:schemeClr val="tx1"/>
                </a:solidFill>
                <a:latin typeface="Arial" pitchFamily="34" charset="0"/>
                <a:ea typeface="+mn-ea"/>
                <a:cs typeface="Arial" pitchFamily="34" charset="0"/>
              </a:rPr>
              <a:t>P.ej</a:t>
            </a:r>
            <a:r>
              <a:rPr lang="en-US" sz="1000" b="0" i="0" u="none" strike="noStrike" kern="1200" baseline="0" dirty="0" smtClean="0">
                <a:solidFill>
                  <a:schemeClr val="tx1"/>
                </a:solidFill>
                <a:latin typeface="Arial" pitchFamily="34" charset="0"/>
                <a:ea typeface="+mn-ea"/>
                <a:cs typeface="Arial" pitchFamily="34" charset="0"/>
              </a:rPr>
              <a:t>. Bujes de relación múltiple, CT tipo ventana. Excitación por TC</a:t>
            </a:r>
            <a:r>
              <a:rPr lang="en-US" sz="1000" b="0" i="0" u="none" strike="noStrike" kern="1200" baseline="0" dirty="0" err="1" smtClean="0">
                <a:solidFill>
                  <a:schemeClr val="tx1"/>
                </a:solidFill>
                <a:latin typeface="Arial" pitchFamily="34" charset="0"/>
                <a:ea typeface="+mn-ea"/>
                <a:cs typeface="Arial" pitchFamily="34" charset="0"/>
              </a:rPr>
              <a:t>característica</a:t>
            </a:r>
            <a:r>
              <a:rPr lang="en-US" sz="1000" b="0" i="0" u="none" strike="noStrike" kern="1200" baseline="0" dirty="0" smtClean="0">
                <a:solidFill>
                  <a:schemeClr val="tx1"/>
                </a:solidFill>
                <a:latin typeface="Arial" pitchFamily="34" charset="0"/>
                <a:ea typeface="+mn-ea"/>
                <a:cs typeface="Arial" pitchFamily="34" charset="0"/>
              </a:rPr>
              <a:t>se puede utilizar para determinar el rendimiento de CT</a:t>
            </a:r>
          </a:p>
          <a:p>
            <a:pPr algn="l" rtl="0"/>
            <a:r>
              <a:rPr lang="en-US" sz="1000" b="0" i="0" u="none" strike="noStrike" kern="1200" baseline="0" dirty="0" smtClean="0">
                <a:solidFill>
                  <a:schemeClr val="tx1"/>
                </a:solidFill>
                <a:latin typeface="Arial" pitchFamily="34" charset="0"/>
                <a:ea typeface="+mn-ea"/>
                <a:cs typeface="Arial" pitchFamily="34" charset="0"/>
              </a:rPr>
              <a:t>T: El error de relación de CT debe derivarse de la prueba.</a:t>
            </a:r>
          </a:p>
          <a:p>
            <a:pPr algn="l" rtl="0"/>
            <a:r>
              <a:rPr lang="en-US" sz="1000" b="0" i="0" u="none" strike="noStrike" kern="1200" baseline="0" dirty="0" smtClean="0">
                <a:solidFill>
                  <a:schemeClr val="tx1"/>
                </a:solidFill>
                <a:latin typeface="Arial" pitchFamily="34" charset="0"/>
                <a:ea typeface="+mn-ea"/>
                <a:cs typeface="Arial" pitchFamily="34" charset="0"/>
              </a:rPr>
              <a:t>El comportamiento transitorio de CT debe tener en cuenta la relación X/R del sistema (compensación de CC, deterioro) y el flujo remanente (</a:t>
            </a:r>
            <a:r>
              <a:rPr lang="en-US" sz="1000" b="0" i="0" u="none" strike="noStrike" kern="1200" baseline="0" dirty="0" err="1" smtClean="0">
                <a:solidFill>
                  <a:schemeClr val="tx1"/>
                </a:solidFill>
                <a:latin typeface="Arial" pitchFamily="34" charset="0"/>
                <a:ea typeface="+mn-ea"/>
                <a:cs typeface="Arial" pitchFamily="34" charset="0"/>
              </a:rPr>
              <a:t>rebajar</a:t>
            </a:r>
            <a:r>
              <a:rPr lang="en-US" sz="1000" b="0" i="0" u="none" strike="noStrike" kern="1200" baseline="0" dirty="0" smtClean="0">
                <a:solidFill>
                  <a:schemeClr val="tx1"/>
                </a:solidFill>
                <a:latin typeface="Arial" pitchFamily="34" charset="0"/>
                <a:ea typeface="+mn-ea"/>
                <a:cs typeface="Arial" pitchFamily="34" charset="0"/>
              </a:rPr>
              <a:t>clasificado</a:t>
            </a:r>
            <a:r>
              <a:rPr lang="en-US" sz="1000" b="0" i="0" u="none" strike="noStrike" kern="1200" baseline="0" dirty="0" err="1" smtClean="0">
                <a:solidFill>
                  <a:schemeClr val="tx1"/>
                </a:solidFill>
                <a:latin typeface="Arial" pitchFamily="34" charset="0"/>
                <a:ea typeface="+mn-ea"/>
                <a:cs typeface="Arial" pitchFamily="34" charset="0"/>
              </a:rPr>
              <a:t>voltaje</a:t>
            </a:r>
            <a:r>
              <a:rPr lang="en-US" sz="1000" b="0" i="0" u="none" strike="noStrike" kern="1200" baseline="0" dirty="0" smtClean="0">
                <a:solidFill>
                  <a:schemeClr val="tx1"/>
                </a:solidFill>
                <a:latin typeface="Arial" pitchFamily="34" charset="0"/>
                <a:ea typeface="+mn-ea"/>
                <a:cs typeface="Arial" pitchFamily="34" charset="0"/>
              </a:rPr>
              <a:t>). Simplemente dimensionar CT de acuerdo con la clasificación de estado estable no es suficiente para evitar la saturación,</a:t>
            </a:r>
          </a:p>
          <a:p>
            <a:pPr algn="l" rtl="0"/>
            <a:endParaRPr lang="en-US" sz="1000" b="0" i="0" u="none" strike="noStrike" kern="1200" baseline="0" dirty="0" smtClean="0">
              <a:solidFill>
                <a:schemeClr val="tx1"/>
              </a:solidFill>
              <a:latin typeface="Arial" pitchFamily="34" charset="0"/>
              <a:ea typeface="+mn-ea"/>
              <a:cs typeface="Arial" pitchFamily="34" charset="0"/>
            </a:endParaRPr>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21</a:t>
            </a:fld>
            <a:endParaRPr lang="de-DE">
              <a:solidFill>
                <a:prstClr val="black"/>
              </a:solidFill>
            </a:endParaRPr>
          </a:p>
        </p:txBody>
      </p:sp>
    </p:spTree>
    <p:extLst>
      <p:ext uri="{BB962C8B-B14F-4D97-AF65-F5344CB8AC3E}">
        <p14:creationId xmlns:p14="http://schemas.microsoft.com/office/powerpoint/2010/main" xmlns="" val="25063158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dirty="0" smtClean="0"/>
              <a:t>V</a:t>
            </a:r>
            <a:r>
              <a:rPr lang="en-US" baseline="-25000" dirty="0" smtClean="0"/>
              <a:t>B</a:t>
            </a:r>
            <a:r>
              <a:rPr lang="en-US" dirty="0" smtClean="0"/>
              <a:t>– Tensión de carga</a:t>
            </a:r>
          </a:p>
          <a:p>
            <a:pPr algn="l" rtl="0"/>
            <a:r>
              <a:rPr lang="en-US" dirty="0" smtClean="0"/>
              <a:t>k</a:t>
            </a:r>
            <a:r>
              <a:rPr lang="en-US" baseline="-25000" dirty="0" smtClean="0"/>
              <a:t>S</a:t>
            </a:r>
            <a:r>
              <a:rPr lang="en-US" dirty="0" smtClean="0"/>
              <a:t>– una medida de qué tan cerca de la saturación para una aplicación dada. Usado a tiempo para saturar el calc.</a:t>
            </a:r>
          </a:p>
          <a:p>
            <a:pPr algn="l" rtl="0"/>
            <a:r>
              <a:rPr lang="en-US" dirty="0" smtClean="0"/>
              <a:t>V</a:t>
            </a:r>
            <a:r>
              <a:rPr lang="en-US" baseline="-25000" dirty="0" smtClean="0"/>
              <a:t>SM</a:t>
            </a:r>
            <a:r>
              <a:rPr lang="en-US" dirty="0" smtClean="0"/>
              <a:t>– tensión de saturación a 20 veces nominal</a:t>
            </a:r>
            <a:r>
              <a:rPr lang="en-US" baseline="0" dirty="0" smtClean="0"/>
              <a:t>corriente secundaria con un error del 10 % (corriente de excitación de 10 A)</a:t>
            </a:r>
          </a:p>
          <a:p>
            <a:pPr algn="l" rtl="0"/>
            <a:r>
              <a:rPr lang="en-US" baseline="0" dirty="0" err="1" smtClean="0"/>
              <a:t>Vx</a:t>
            </a:r>
            <a:r>
              <a:rPr lang="en-US" baseline="0" dirty="0" smtClean="0"/>
              <a:t>– tensión nominal del TC, tensión nominal en toda la carga con un error del 10 % y 20 veces la corriente nominal del TC sin llevar el TC a la saturación</a:t>
            </a:r>
          </a:p>
          <a:p>
            <a:pPr algn="l" rtl="0"/>
            <a:r>
              <a:rPr lang="en-US" baseline="0" dirty="0" smtClean="0"/>
              <a:t>V</a:t>
            </a:r>
            <a:r>
              <a:rPr lang="en-US" baseline="-25000" dirty="0" smtClean="0"/>
              <a:t>k</a:t>
            </a:r>
            <a:r>
              <a:rPr lang="en-US" baseline="0" dirty="0" smtClean="0"/>
              <a:t>– El voltaje del punto de inflexión CT es el</a:t>
            </a:r>
            <a:r>
              <a:rPr lang="en-US" sz="1000" b="0" i="0" u="none" strike="noStrike" kern="1200" baseline="0" dirty="0" smtClean="0">
                <a:solidFill>
                  <a:schemeClr val="tx1"/>
                </a:solidFill>
                <a:latin typeface="Arial" pitchFamily="34" charset="0"/>
                <a:ea typeface="+mn-ea"/>
                <a:cs typeface="Arial" pitchFamily="34" charset="0"/>
              </a:rPr>
              <a:t>voltaje en el punto donde la tangente a la curva (en los ejes logarítmicos) está a 45 grados de la abscisa</a:t>
            </a:r>
            <a:endParaRPr lang="en-US" dirty="0"/>
          </a:p>
        </p:txBody>
      </p:sp>
    </p:spTree>
    <p:extLst>
      <p:ext uri="{BB962C8B-B14F-4D97-AF65-F5344CB8AC3E}">
        <p14:creationId xmlns:p14="http://schemas.microsoft.com/office/powerpoint/2010/main" xmlns="" val="3902505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xfrm>
            <a:off x="196850" y="482600"/>
            <a:ext cx="6824663" cy="4265613"/>
          </a:xfrm>
          <a:ln cap="flat"/>
        </p:spPr>
      </p:sp>
      <p:sp>
        <p:nvSpPr>
          <p:cNvPr id="151555" name="Rectangle 3"/>
          <p:cNvSpPr>
            <a:spLocks noGrp="1" noChangeArrowheads="1"/>
          </p:cNvSpPr>
          <p:nvPr>
            <p:ph type="body" idx="1"/>
          </p:nvPr>
        </p:nvSpPr>
        <p:spPr>
          <a:ln/>
        </p:spPr>
        <p:txBody>
          <a:bodyPr/>
          <a:lstStyle/>
          <a:p>
            <a:pPr algn="l" rtl="0"/>
            <a:endParaRPr lang="en-US" dirty="0"/>
          </a:p>
        </p:txBody>
      </p:sp>
    </p:spTree>
    <p:extLst>
      <p:ext uri="{BB962C8B-B14F-4D97-AF65-F5344CB8AC3E}">
        <p14:creationId xmlns:p14="http://schemas.microsoft.com/office/powerpoint/2010/main" xmlns="" val="3357883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El elemento OC debe configurarse para superar</a:t>
            </a:r>
            <a:r>
              <a:rPr lang="en-US" baseline="0" dirty="0" smtClean="0"/>
              <a:t> </a:t>
            </a:r>
            <a:r>
              <a:rPr lang="en-US" dirty="0" smtClean="0"/>
              <a:t>cualquier estado estacionario de CT</a:t>
            </a:r>
            <a:r>
              <a:rPr lang="en-US" baseline="0" dirty="0" smtClean="0"/>
              <a:t>error de medición más margen y no trata muy bien con la saturación de CT.</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a:t>30</a:t>
            </a:fld>
            <a:endParaRPr lang="de-DE"/>
          </a:p>
        </p:txBody>
      </p:sp>
    </p:spTree>
    <p:extLst>
      <p:ext uri="{BB962C8B-B14F-4D97-AF65-F5344CB8AC3E}">
        <p14:creationId xmlns:p14="http://schemas.microsoft.com/office/powerpoint/2010/main" xmlns="" val="669598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IE es el emocionante</a:t>
            </a:r>
            <a:r>
              <a:rPr lang="en-US" baseline="0" dirty="0" smtClean="0"/>
              <a:t>pérdida de corriente debida a una ligera saturación del TC en un alto nivel de falla externa</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31</a:t>
            </a:fld>
            <a:endParaRPr lang="de-DE">
              <a:solidFill>
                <a:prstClr val="black"/>
              </a:solidFill>
            </a:endParaRPr>
          </a:p>
        </p:txBody>
      </p:sp>
    </p:spTree>
    <p:extLst>
      <p:ext uri="{BB962C8B-B14F-4D97-AF65-F5344CB8AC3E}">
        <p14:creationId xmlns:p14="http://schemas.microsoft.com/office/powerpoint/2010/main" xmlns="" val="42119554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Esencialmente</a:t>
            </a:r>
            <a:r>
              <a:rPr lang="en-US" baseline="0" dirty="0" smtClean="0"/>
              <a:t>el TC debe tener características coincidentes y un requisito de tamaño estricto para evitar la saturación.</a:t>
            </a:r>
          </a:p>
          <a:p>
            <a:pPr algn="l" rtl="0"/>
            <a:r>
              <a:rPr lang="en-US" baseline="0" dirty="0" smtClean="0"/>
              <a:t>Si se desea una velocidad de 50, entonces el punto de ajuste de captación debe estar por encima de todos los posibles errores de medición del TC (menos sensible).</a:t>
            </a:r>
          </a:p>
          <a:p>
            <a:pPr algn="l" rtl="0"/>
            <a:r>
              <a:rPr lang="en-US" baseline="0" dirty="0" smtClean="0"/>
              <a:t>Sin protección incorporada para el comportamiento transitorio de CT</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33</a:t>
            </a:fld>
            <a:endParaRPr lang="de-DE">
              <a:solidFill>
                <a:prstClr val="black"/>
              </a:solidFill>
            </a:endParaRPr>
          </a:p>
        </p:txBody>
      </p:sp>
    </p:spTree>
    <p:extLst>
      <p:ext uri="{BB962C8B-B14F-4D97-AF65-F5344CB8AC3E}">
        <p14:creationId xmlns:p14="http://schemas.microsoft.com/office/powerpoint/2010/main" xmlns="" val="16609390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dirty="0" smtClean="0"/>
              <a:t>Para</a:t>
            </a:r>
            <a:r>
              <a:rPr lang="en-US" baseline="0" dirty="0" smtClean="0"/>
              <a:t>fallas externas, caso de saturación del TC, agregar una resistencia a la ruta del relé reducirá la corriente a través del relé y empujará más corriente a través del secundario del TC, por lo tanto, el relé se estabilizará más para fallas pasantes.</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34</a:t>
            </a:fld>
            <a:endParaRPr lang="de-DE">
              <a:solidFill>
                <a:prstClr val="black"/>
              </a:solidFill>
            </a:endParaRPr>
          </a:p>
        </p:txBody>
      </p:sp>
    </p:spTree>
    <p:extLst>
      <p:ext uri="{BB962C8B-B14F-4D97-AF65-F5344CB8AC3E}">
        <p14:creationId xmlns:p14="http://schemas.microsoft.com/office/powerpoint/2010/main" xmlns="" val="28818262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Así es como se implementó la función de restricción en el bus heredado</a:t>
            </a:r>
            <a:r>
              <a:rPr lang="en-US" baseline="0" dirty="0" smtClean="0"/>
              <a:t>relés diferenciales.</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35</a:t>
            </a:fld>
            <a:endParaRPr lang="de-DE">
              <a:solidFill>
                <a:prstClr val="black"/>
              </a:solidFill>
            </a:endParaRPr>
          </a:p>
        </p:txBody>
      </p:sp>
    </p:spTree>
    <p:extLst>
      <p:ext uri="{BB962C8B-B14F-4D97-AF65-F5344CB8AC3E}">
        <p14:creationId xmlns:p14="http://schemas.microsoft.com/office/powerpoint/2010/main" xmlns="" val="3743065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UN</a:t>
            </a:r>
            <a:r>
              <a:rPr lang="en-US" baseline="0" dirty="0" smtClean="0"/>
              <a:t>cierta restricción actual puede superar una cierta cantidad de operación</a:t>
            </a:r>
            <a:r>
              <a:rPr lang="en-US" baseline="0" dirty="0" err="1" smtClean="0"/>
              <a:t>torgues</a:t>
            </a:r>
            <a:r>
              <a:rPr lang="en-US" baseline="0" dirty="0" smtClean="0"/>
              <a:t>. Similar a las características actuales de operación de restricción numérica modernas que se muestran en pendientes.</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38</a:t>
            </a:fld>
            <a:endParaRPr lang="de-DE">
              <a:solidFill>
                <a:prstClr val="black"/>
              </a:solidFill>
            </a:endParaRPr>
          </a:p>
        </p:txBody>
      </p:sp>
    </p:spTree>
    <p:extLst>
      <p:ext uri="{BB962C8B-B14F-4D97-AF65-F5344CB8AC3E}">
        <p14:creationId xmlns:p14="http://schemas.microsoft.com/office/powerpoint/2010/main" xmlns="" val="19489921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Dependiendo del diseño del relé, la</a:t>
            </a:r>
            <a:r>
              <a:rPr lang="en-US" dirty="0" err="1" smtClean="0"/>
              <a:t>estabilizar</a:t>
            </a:r>
            <a:r>
              <a:rPr lang="en-US" dirty="0" smtClean="0"/>
              <a:t>resistencia y metal</a:t>
            </a:r>
            <a:r>
              <a:rPr lang="en-US" baseline="0" dirty="0" smtClean="0"/>
              <a:t>óxido</a:t>
            </a:r>
            <a:r>
              <a:rPr lang="en-US" baseline="0" dirty="0" err="1" smtClean="0"/>
              <a:t>varistor</a:t>
            </a:r>
            <a:r>
              <a:rPr lang="en-US" baseline="0" dirty="0" smtClean="0"/>
              <a:t>(MOV) puede ubicarse en otro hardware, lo que requiere espacio y cableado externo</a:t>
            </a:r>
          </a:p>
          <a:p>
            <a:pPr algn="l" rtl="0"/>
            <a:r>
              <a:rPr lang="en-US" baseline="0" dirty="0" smtClean="0"/>
              <a:t>Algunas aplicaciones conectan el contacto del relé de bloqueo 86 en paralelo con la bobina del relé y el MOV para limitar aún más la duración de las sobretensiones durante la falla.</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40</a:t>
            </a:fld>
            <a:endParaRPr lang="de-DE">
              <a:solidFill>
                <a:prstClr val="black"/>
              </a:solidFill>
            </a:endParaRPr>
          </a:p>
        </p:txBody>
      </p:sp>
    </p:spTree>
    <p:extLst>
      <p:ext uri="{BB962C8B-B14F-4D97-AF65-F5344CB8AC3E}">
        <p14:creationId xmlns:p14="http://schemas.microsoft.com/office/powerpoint/2010/main" xmlns="" val="3845121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Asumiendo un CT B completamente saturado para calcular VR (el voltaje de operación) y mínimo</a:t>
            </a:r>
            <a:r>
              <a:rPr lang="en-US" baseline="0" dirty="0" smtClean="0"/>
              <a:t>corriente de funcionamiento IE normalmente se puede leer en la curva de excitación de CT con una excepción. IV (corriente a través de MOV) normalmente puede ignorarse para voltaje de operación &lt; 1000 V.</a:t>
            </a:r>
          </a:p>
          <a:p>
            <a:pPr algn="l" rtl="0"/>
            <a:endParaRPr lang="en-US" baseline="0" dirty="0" smtClean="0"/>
          </a:p>
          <a:p>
            <a:pPr algn="l" rtl="0"/>
            <a:r>
              <a:rPr lang="en-US" baseline="0" dirty="0" smtClean="0"/>
              <a:t>Si CT B está solo parcialmente o minuciosamente saturado, entonces el VR desarrollado = I</a:t>
            </a:r>
            <a:r>
              <a:rPr lang="en-US" baseline="-25000" dirty="0" smtClean="0"/>
              <a:t>2</a:t>
            </a:r>
            <a:r>
              <a:rPr lang="en-US" baseline="0" dirty="0" smtClean="0"/>
              <a:t>x (r</a:t>
            </a:r>
            <a:r>
              <a:rPr lang="en-US" baseline="-25000" dirty="0" smtClean="0"/>
              <a:t>L</a:t>
            </a:r>
            <a:r>
              <a:rPr lang="en-US" baseline="0" dirty="0" smtClean="0"/>
              <a:t>+ R</a:t>
            </a:r>
            <a:r>
              <a:rPr lang="en-US" baseline="-25000" dirty="0" smtClean="0"/>
              <a:t>Connecticut</a:t>
            </a:r>
            <a:r>
              <a:rPr lang="en-US" baseline="0" dirty="0" smtClean="0"/>
              <a:t>)-V</a:t>
            </a:r>
            <a:r>
              <a:rPr lang="en-US" baseline="-25000" dirty="0" smtClean="0"/>
              <a:t>mi</a:t>
            </a:r>
            <a:r>
              <a:rPr lang="en-US" baseline="0" dirty="0" smtClean="0"/>
              <a:t>(voltaje de excitación del TC) – , que será menor.</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a:t>41</a:t>
            </a:fld>
            <a:endParaRPr lang="de-DE"/>
          </a:p>
        </p:txBody>
      </p:sp>
    </p:spTree>
    <p:extLst>
      <p:ext uri="{BB962C8B-B14F-4D97-AF65-F5344CB8AC3E}">
        <p14:creationId xmlns:p14="http://schemas.microsoft.com/office/powerpoint/2010/main" xmlns="" val="768859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La característica se puede mostrar</a:t>
            </a:r>
            <a:r>
              <a:rPr lang="en-US" baseline="0" dirty="0" smtClean="0"/>
              <a:t>en un gráfico típico de operación-restricción</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49</a:t>
            </a:fld>
            <a:endParaRPr lang="de-DE">
              <a:solidFill>
                <a:prstClr val="black"/>
              </a:solidFill>
            </a:endParaRPr>
          </a:p>
        </p:txBody>
      </p:sp>
    </p:spTree>
    <p:extLst>
      <p:ext uri="{BB962C8B-B14F-4D97-AF65-F5344CB8AC3E}">
        <p14:creationId xmlns:p14="http://schemas.microsoft.com/office/powerpoint/2010/main" xmlns="" val="15381174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Pequeña i: muestras</a:t>
            </a:r>
          </a:p>
          <a:p>
            <a:pPr algn="l" rtl="0"/>
            <a:r>
              <a:rPr lang="en-US" dirty="0" smtClean="0"/>
              <a:t>Capital I:</a:t>
            </a:r>
            <a:r>
              <a:rPr lang="en-US" dirty="0" err="1" smtClean="0"/>
              <a:t>fasores</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51</a:t>
            </a:fld>
            <a:endParaRPr lang="de-DE">
              <a:solidFill>
                <a:prstClr val="black"/>
              </a:solidFill>
            </a:endParaRPr>
          </a:p>
        </p:txBody>
      </p:sp>
    </p:spTree>
    <p:extLst>
      <p:ext uri="{BB962C8B-B14F-4D97-AF65-F5344CB8AC3E}">
        <p14:creationId xmlns:p14="http://schemas.microsoft.com/office/powerpoint/2010/main" xmlns="" val="13309510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err="1" smtClean="0"/>
              <a:t>yo en</a:t>
            </a:r>
            <a:r>
              <a:rPr lang="en-US" dirty="0" smtClean="0"/>
              <a:t>=</a:t>
            </a:r>
            <a:r>
              <a:rPr lang="en-US" dirty="0" err="1" smtClean="0"/>
              <a:t>Yo fuera</a:t>
            </a:r>
            <a:r>
              <a:rPr lang="en-US" dirty="0" smtClean="0"/>
              <a:t>por un período corto antes de la saturación de CT,</a:t>
            </a:r>
            <a:r>
              <a:rPr lang="en-US" baseline="0" dirty="0" smtClean="0"/>
              <a:t> </a:t>
            </a:r>
            <a:r>
              <a:rPr lang="en-US" baseline="0" dirty="0" err="1" smtClean="0"/>
              <a:t>p.ej</a:t>
            </a:r>
            <a:r>
              <a:rPr lang="en-US" baseline="0" dirty="0" smtClean="0"/>
              <a:t>. Detección de saturación de TC</a:t>
            </a:r>
            <a:r>
              <a:rPr lang="en-US" dirty="0" smtClean="0"/>
              <a:t>. El relevo frena</a:t>
            </a:r>
            <a:r>
              <a:rPr lang="en-US" baseline="0" dirty="0" smtClean="0"/>
              <a:t>adecuadamente.</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52</a:t>
            </a:fld>
            <a:endParaRPr lang="de-DE">
              <a:solidFill>
                <a:prstClr val="black"/>
              </a:solidFill>
            </a:endParaRPr>
          </a:p>
        </p:txBody>
      </p:sp>
    </p:spTree>
    <p:extLst>
      <p:ext uri="{BB962C8B-B14F-4D97-AF65-F5344CB8AC3E}">
        <p14:creationId xmlns:p14="http://schemas.microsoft.com/office/powerpoint/2010/main" xmlns="" val="38097626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dirty="0" smtClean="0"/>
              <a:t>El relé nota la tendencia y el lugar</a:t>
            </a:r>
            <a:r>
              <a:rPr lang="en-US" baseline="0" dirty="0" smtClean="0"/>
              <a:t>de estos puntos y luego toma la decisión. El relé ve condiciones de carga normales durante 500 ms y luego ve una caída repentina en la corriente.</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53</a:t>
            </a:fld>
            <a:endParaRPr lang="de-DE">
              <a:solidFill>
                <a:prstClr val="black"/>
              </a:solidFill>
            </a:endParaRPr>
          </a:p>
        </p:txBody>
      </p:sp>
    </p:spTree>
    <p:extLst>
      <p:ext uri="{BB962C8B-B14F-4D97-AF65-F5344CB8AC3E}">
        <p14:creationId xmlns:p14="http://schemas.microsoft.com/office/powerpoint/2010/main" xmlns="" val="23757534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Similar a la diapositiva anterior, las zonas de sobre-disparo y sub-disparo</a:t>
            </a:r>
            <a:r>
              <a:rPr lang="en-US" baseline="0" dirty="0" smtClean="0"/>
              <a:t>se muestran juntos con fines ilustrativos. No creo que nadie diseñe una configuración de bus de esta manera. El límite de medición y eliminación de fallas será típicamente simétrico para un sistema de bus.</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pPr/>
              <a:t>56</a:t>
            </a:fld>
            <a:endParaRPr lang="de-DE"/>
          </a:p>
        </p:txBody>
      </p:sp>
    </p:spTree>
    <p:extLst>
      <p:ext uri="{BB962C8B-B14F-4D97-AF65-F5344CB8AC3E}">
        <p14:creationId xmlns:p14="http://schemas.microsoft.com/office/powerpoint/2010/main" xmlns="" val="10386976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Visto más en un autobús principal-enlace-principal</a:t>
            </a:r>
            <a:r>
              <a:rPr lang="en-US" baseline="0" dirty="0" smtClean="0"/>
              <a:t>configuración en la que puede conectar el TC de fuente de entrada y el TC de enlace en un circuito diferencial parcial para aislar las dos barras colectoras. La falla en cada barra colectora y circuitos de alimentación se puede proteger de forma selectiva. También reduce la cantidad de coordinación requerida.</a:t>
            </a:r>
          </a:p>
          <a:p>
            <a:pPr algn="l" rtl="0"/>
            <a:r>
              <a:rPr lang="en-US" baseline="0" dirty="0" smtClean="0"/>
              <a:t>En este caso, las fuentes múltiples están unidas y deben coordinarse con la protección aguas abajo. Esto reduce el número de relevos necesarios y el requisito de coordinación.</a:t>
            </a:r>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58</a:t>
            </a:fld>
            <a:endParaRPr lang="de-DE">
              <a:solidFill>
                <a:prstClr val="black"/>
              </a:solidFill>
            </a:endParaRPr>
          </a:p>
        </p:txBody>
      </p:sp>
    </p:spTree>
    <p:extLst>
      <p:ext uri="{BB962C8B-B14F-4D97-AF65-F5344CB8AC3E}">
        <p14:creationId xmlns:p14="http://schemas.microsoft.com/office/powerpoint/2010/main" xmlns="" val="38422666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Para sistemas de MT o BT</a:t>
            </a:r>
            <a:r>
              <a:rPr lang="en-US" baseline="0" dirty="0" smtClean="0"/>
              <a:t>equipado con protección contra arco eléctrico o arco eléctrico no es una preocupación (</a:t>
            </a:r>
            <a:r>
              <a:rPr lang="en-US" baseline="0" dirty="0" err="1" smtClean="0"/>
              <a:t>p.ej</a:t>
            </a:r>
            <a:r>
              <a:rPr lang="en-US" baseline="0" dirty="0" smtClean="0"/>
              <a:t>. GIS), no se necesita realmente un diferencial de bus dedicado. Este tipo de esquema de bloqueo puede proporcionar una protección de barra colectora relativamente rápida, si es necesario.</a:t>
            </a:r>
            <a:endParaRPr lang="en-US" dirty="0"/>
          </a:p>
        </p:txBody>
      </p:sp>
      <p:sp>
        <p:nvSpPr>
          <p:cNvPr id="4" name="Slide Number Placeholder 3"/>
          <p:cNvSpPr>
            <a:spLocks noGrp="1"/>
          </p:cNvSpPr>
          <p:nvPr>
            <p:ph type="sldNum" sz="quarter" idx="10"/>
          </p:nvPr>
        </p:nvSpPr>
        <p:spPr/>
        <p:txBody>
          <a:bodyPr/>
          <a:lstStyle/>
          <a:p>
            <a:fld id="{20CE3404-78B9-4819-95A6-F9D07B45CDE8}" type="slidenum">
              <a:rPr lang="de-DE" smtClean="0">
                <a:solidFill>
                  <a:prstClr val="black"/>
                </a:solidFill>
              </a:rPr>
              <a:pPr/>
              <a:t>59</a:t>
            </a:fld>
            <a:endParaRPr lang="de-DE">
              <a:solidFill>
                <a:prstClr val="black"/>
              </a:solidFill>
            </a:endParaRPr>
          </a:p>
        </p:txBody>
      </p:sp>
    </p:spTree>
    <p:extLst>
      <p:ext uri="{BB962C8B-B14F-4D97-AF65-F5344CB8AC3E}">
        <p14:creationId xmlns:p14="http://schemas.microsoft.com/office/powerpoint/2010/main" xmlns="" val="27413288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196850" y="482600"/>
            <a:ext cx="6824663" cy="4265613"/>
          </a:xfrm>
          <a:ln/>
        </p:spPr>
      </p:sp>
      <p:sp>
        <p:nvSpPr>
          <p:cNvPr id="1239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rtl="0" eaLnBrk="1" hangingPunct="1"/>
            <a:r>
              <a:rPr lang="en-US" smtClean="0">
                <a:latin typeface="Arial" pitchFamily="34" charset="0"/>
                <a:cs typeface="Arial" pitchFamily="34" charset="0"/>
              </a:rPr>
              <a:t>Ahora veremos en breve un ejemplo del uso de GOOSE en un esquema de protección</a:t>
            </a:r>
          </a:p>
          <a:p>
            <a:pPr algn="l" rtl="0" eaLnBrk="1" hangingPunct="1"/>
            <a:r>
              <a:rPr lang="en-US" smtClean="0">
                <a:latin typeface="Arial" pitchFamily="34" charset="0"/>
                <a:cs typeface="Arial" pitchFamily="34" charset="0"/>
              </a:rPr>
              <a:t>Protección de barras basada en bloqueo</a:t>
            </a:r>
          </a:p>
          <a:p>
            <a:pPr algn="l" rtl="0" eaLnBrk="1" hangingPunct="1"/>
            <a:r>
              <a:rPr lang="en-US" smtClean="0">
                <a:latin typeface="Arial" pitchFamily="34" charset="0"/>
                <a:cs typeface="Arial" pitchFamily="34" charset="0"/>
              </a:rPr>
              <a:t>Los alimentadores salientes envían una señal de bloqueo por cable de cobre al alimentador entrante si hay una falla en la línea</a:t>
            </a:r>
          </a:p>
          <a:p>
            <a:pPr algn="l" rtl="0" eaLnBrk="1" hangingPunct="1"/>
            <a:r>
              <a:rPr lang="en-US" smtClean="0">
                <a:latin typeface="Arial" pitchFamily="34" charset="0"/>
                <a:cs typeface="Arial" pitchFamily="34" charset="0"/>
              </a:rPr>
              <a:t>Cierto retraso introducido debido a los retrasos entre los IED</a:t>
            </a:r>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55675" eaLnBrk="0" hangingPunct="0">
              <a:defRPr>
                <a:solidFill>
                  <a:srgbClr val="000000"/>
                </a:solidFill>
                <a:latin typeface="Arial" pitchFamily="34" charset="0"/>
              </a:defRPr>
            </a:lvl1pPr>
            <a:lvl2pPr marL="742950" indent="-285750" defTabSz="955675" eaLnBrk="0" hangingPunct="0">
              <a:defRPr>
                <a:solidFill>
                  <a:srgbClr val="000000"/>
                </a:solidFill>
                <a:latin typeface="Arial" pitchFamily="34" charset="0"/>
              </a:defRPr>
            </a:lvl2pPr>
            <a:lvl3pPr marL="1143000" indent="-228600" defTabSz="955675" eaLnBrk="0" hangingPunct="0">
              <a:defRPr>
                <a:solidFill>
                  <a:srgbClr val="000000"/>
                </a:solidFill>
                <a:latin typeface="Arial" pitchFamily="34" charset="0"/>
              </a:defRPr>
            </a:lvl3pPr>
            <a:lvl4pPr marL="1600200" indent="-228600" defTabSz="955675" eaLnBrk="0" hangingPunct="0">
              <a:defRPr>
                <a:solidFill>
                  <a:srgbClr val="000000"/>
                </a:solidFill>
                <a:latin typeface="Arial" pitchFamily="34" charset="0"/>
              </a:defRPr>
            </a:lvl4pPr>
            <a:lvl5pPr marL="2057400" indent="-228600" defTabSz="955675" eaLnBrk="0" hangingPunct="0">
              <a:defRPr>
                <a:solidFill>
                  <a:srgbClr val="000000"/>
                </a:solidFill>
                <a:latin typeface="Arial" pitchFamily="34"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9pPr>
          </a:lstStyle>
          <a:p>
            <a:pPr algn="l" rtl="0" eaLnBrk="1" hangingPunct="1"/>
            <a:fld id="{43A4C162-87AD-47E9-B2EF-96C620FE9FD7}" type="slidenum">
              <a:rPr lang="de-DE" smtClean="0">
                <a:solidFill>
                  <a:prstClr val="black"/>
                </a:solidFill>
                <a:cs typeface="Arial" pitchFamily="34" charset="0"/>
              </a:rPr>
              <a:pPr algn="l" rtl="0" eaLnBrk="1" hangingPunct="1"/>
              <a:t>60</a:t>
            </a:fld>
            <a:endParaRPr lang="de-DE" smtClean="0">
              <a:solidFill>
                <a:prstClr val="black"/>
              </a:solidFill>
              <a:cs typeface="Arial" pitchFamily="34" charset="0"/>
            </a:endParaRPr>
          </a:p>
        </p:txBody>
      </p:sp>
    </p:spTree>
    <p:extLst>
      <p:ext uri="{BB962C8B-B14F-4D97-AF65-F5344CB8AC3E}">
        <p14:creationId xmlns:p14="http://schemas.microsoft.com/office/powerpoint/2010/main" xmlns="" val="5142525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xfrm>
            <a:off x="196850" y="482600"/>
            <a:ext cx="6824663" cy="4265613"/>
          </a:xfrm>
          <a:ln/>
        </p:spPr>
      </p:sp>
      <p:sp>
        <p:nvSpPr>
          <p:cNvPr id="12493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82563" indent="-182563" algn="l" rtl="0" eaLnBrk="1" hangingPunct="1"/>
            <a:r>
              <a:rPr lang="en-US" smtClean="0">
                <a:latin typeface="Arial" pitchFamily="34" charset="0"/>
                <a:cs typeface="Arial" pitchFamily="34" charset="0"/>
              </a:rPr>
              <a:t>Cuando se realiza el mismo esquema con GOOSE, la señal de bloqueo se envía a través del bus de estación basado en Ethernet al alimentador entrante</a:t>
            </a:r>
          </a:p>
          <a:p>
            <a:pPr marL="182563" indent="-182563" algn="l" rtl="0" eaLnBrk="1" hangingPunct="1"/>
            <a:r>
              <a:rPr lang="en-US" smtClean="0">
                <a:latin typeface="Arial" pitchFamily="34" charset="0"/>
                <a:cs typeface="Arial" pitchFamily="34" charset="0"/>
              </a:rPr>
              <a:t>Comunicación más rápida entre los IED debido a la falta de salida de E/S y retrasos de entrada</a:t>
            </a:r>
          </a:p>
          <a:p>
            <a:pPr marL="182563" indent="-182563" algn="l" rtl="0" eaLnBrk="1" hangingPunct="1"/>
            <a:r>
              <a:rPr lang="en-US" smtClean="0">
                <a:latin typeface="Arial" pitchFamily="34" charset="0"/>
                <a:cs typeface="Arial" pitchFamily="34" charset="0"/>
              </a:rPr>
              <a:t>Se muestran más ejemplos de esquemas de protección en las presentaciones de la serie 615</a:t>
            </a:r>
          </a:p>
        </p:txBody>
      </p:sp>
      <p:sp>
        <p:nvSpPr>
          <p:cNvPr id="12493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55675" eaLnBrk="0" hangingPunct="0">
              <a:defRPr>
                <a:solidFill>
                  <a:srgbClr val="000000"/>
                </a:solidFill>
                <a:latin typeface="Arial" pitchFamily="34" charset="0"/>
              </a:defRPr>
            </a:lvl1pPr>
            <a:lvl2pPr marL="742950" indent="-285750" defTabSz="955675" eaLnBrk="0" hangingPunct="0">
              <a:defRPr>
                <a:solidFill>
                  <a:srgbClr val="000000"/>
                </a:solidFill>
                <a:latin typeface="Arial" pitchFamily="34" charset="0"/>
              </a:defRPr>
            </a:lvl2pPr>
            <a:lvl3pPr marL="1143000" indent="-228600" defTabSz="955675" eaLnBrk="0" hangingPunct="0">
              <a:defRPr>
                <a:solidFill>
                  <a:srgbClr val="000000"/>
                </a:solidFill>
                <a:latin typeface="Arial" pitchFamily="34" charset="0"/>
              </a:defRPr>
            </a:lvl3pPr>
            <a:lvl4pPr marL="1600200" indent="-228600" defTabSz="955675" eaLnBrk="0" hangingPunct="0">
              <a:defRPr>
                <a:solidFill>
                  <a:srgbClr val="000000"/>
                </a:solidFill>
                <a:latin typeface="Arial" pitchFamily="34" charset="0"/>
              </a:defRPr>
            </a:lvl4pPr>
            <a:lvl5pPr marL="2057400" indent="-228600" defTabSz="955675" eaLnBrk="0" hangingPunct="0">
              <a:defRPr>
                <a:solidFill>
                  <a:srgbClr val="000000"/>
                </a:solidFill>
                <a:latin typeface="Arial" pitchFamily="34"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9pPr>
          </a:lstStyle>
          <a:p>
            <a:pPr algn="l" rtl="0" eaLnBrk="1" hangingPunct="1"/>
            <a:fld id="{5C6C6A09-CF68-4EC9-B0D0-32D523C182DE}" type="slidenum">
              <a:rPr lang="de-DE" smtClean="0">
                <a:solidFill>
                  <a:prstClr val="black"/>
                </a:solidFill>
                <a:cs typeface="Arial" pitchFamily="34" charset="0"/>
              </a:rPr>
              <a:pPr algn="l" rtl="0" eaLnBrk="1" hangingPunct="1"/>
              <a:t>61</a:t>
            </a:fld>
            <a:endParaRPr lang="de-DE" smtClean="0">
              <a:solidFill>
                <a:prstClr val="black"/>
              </a:solidFill>
              <a:cs typeface="Arial" pitchFamily="34" charset="0"/>
            </a:endParaRPr>
          </a:p>
        </p:txBody>
      </p:sp>
    </p:spTree>
    <p:extLst>
      <p:ext uri="{BB962C8B-B14F-4D97-AF65-F5344CB8AC3E}">
        <p14:creationId xmlns:p14="http://schemas.microsoft.com/office/powerpoint/2010/main" xmlns="" val="15750193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96850" y="482600"/>
            <a:ext cx="6824663" cy="4265613"/>
          </a:xfrm>
        </p:spPr>
      </p:sp>
      <p:sp>
        <p:nvSpPr>
          <p:cNvPr id="3" name="Notizenplatzhalter 2"/>
          <p:cNvSpPr>
            <a:spLocks noGrp="1"/>
          </p:cNvSpPr>
          <p:nvPr>
            <p:ph type="body" idx="1"/>
          </p:nvPr>
        </p:nvSpPr>
        <p:spPr/>
        <p:txBody>
          <a:bodyPr>
            <a:normAutofit/>
          </a:bodyPr>
          <a:lstStyle/>
          <a:p>
            <a:pPr algn="l" rtl="0"/>
            <a:endParaRPr lang="de-DE"/>
          </a:p>
        </p:txBody>
      </p:sp>
      <p:sp>
        <p:nvSpPr>
          <p:cNvPr id="4" name="Foliennummernplatzhalter 3"/>
          <p:cNvSpPr>
            <a:spLocks noGrp="1"/>
          </p:cNvSpPr>
          <p:nvPr>
            <p:ph type="sldNum" sz="quarter" idx="10"/>
          </p:nvPr>
        </p:nvSpPr>
        <p:spPr/>
        <p:txBody>
          <a:bodyPr/>
          <a:lstStyle/>
          <a:p>
            <a:fld id="{20CE3404-78B9-4819-95A6-F9D07B45CDE8}" type="slidenum">
              <a:rPr lang="de-DE" smtClean="0"/>
              <a:pPr/>
              <a:t>65</a:t>
            </a:fld>
            <a:endParaRPr lang="de-DE"/>
          </a:p>
        </p:txBody>
      </p:sp>
    </p:spTree>
    <p:extLst>
      <p:ext uri="{BB962C8B-B14F-4D97-AF65-F5344CB8AC3E}">
        <p14:creationId xmlns:p14="http://schemas.microsoft.com/office/powerpoint/2010/main" xmlns="" val="19481636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51"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4" y="187854"/>
            <a:ext cx="8713787" cy="3001698"/>
          </a:xfrm>
          <a:prstGeom prst="rect">
            <a:avLst/>
          </a:prstGeom>
          <a:noFill/>
        </p:spPr>
      </p:pic>
      <p:sp>
        <p:nvSpPr>
          <p:cNvPr id="14"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5"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6" name="Text Placeholder 12"/>
          <p:cNvSpPr>
            <a:spLocks noGrp="1"/>
          </p:cNvSpPr>
          <p:nvPr>
            <p:ph type="body" sz="quarter" idx="10"/>
          </p:nvPr>
        </p:nvSpPr>
        <p:spPr>
          <a:xfrm>
            <a:off x="215900" y="3307292"/>
            <a:ext cx="8712200" cy="180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75"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sp>
        <p:nvSpPr>
          <p:cNvPr id="10" name="Bildplatzhalter 9"/>
          <p:cNvSpPr>
            <a:spLocks noGrp="1"/>
          </p:cNvSpPr>
          <p:nvPr>
            <p:ph type="pic" sz="quarter" idx="12"/>
          </p:nvPr>
        </p:nvSpPr>
        <p:spPr>
          <a:xfrm>
            <a:off x="214314" y="187855"/>
            <a:ext cx="8702674" cy="2999052"/>
          </a:xfrm>
        </p:spPr>
        <p:txBody>
          <a:bodyPr/>
          <a:lstStyle>
            <a:lvl1pPr>
              <a:buNone/>
              <a:defRPr/>
            </a:lvl1pPr>
          </a:lstStyle>
          <a:p>
            <a:r>
              <a:rPr lang="en-US" smtClean="0"/>
              <a:t>Click icon to add picture</a:t>
            </a:r>
            <a:endParaRPr lang="de-DE" dirty="0"/>
          </a:p>
        </p:txBody>
      </p:sp>
      <p:sp>
        <p:nvSpPr>
          <p:cNvPr id="9"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3"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4" name="Text Placeholder 12"/>
          <p:cNvSpPr>
            <a:spLocks noGrp="1"/>
          </p:cNvSpPr>
          <p:nvPr>
            <p:ph type="body" sz="quarter" idx="10"/>
          </p:nvPr>
        </p:nvSpPr>
        <p:spPr>
          <a:xfrm>
            <a:off x="215900" y="3307292"/>
            <a:ext cx="8712200" cy="180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099"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sp>
        <p:nvSpPr>
          <p:cNvPr id="6" name="Titel 1"/>
          <p:cNvSpPr>
            <a:spLocks noGrp="1"/>
          </p:cNvSpPr>
          <p:nvPr>
            <p:ph type="ctrTitle"/>
          </p:nvPr>
        </p:nvSpPr>
        <p:spPr>
          <a:xfrm>
            <a:off x="215900" y="187854"/>
            <a:ext cx="8712200" cy="3308623"/>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r>
              <a:rPr lang="en-US" smtClean="0"/>
              <a:t>Click to edit Master title style</a:t>
            </a:r>
            <a:endParaRPr lang="de-DE" dirty="0"/>
          </a:p>
        </p:txBody>
      </p:sp>
      <p:sp>
        <p:nvSpPr>
          <p:cNvPr id="7" name="Text Placeholder 12"/>
          <p:cNvSpPr>
            <a:spLocks noGrp="1"/>
          </p:cNvSpPr>
          <p:nvPr>
            <p:ph type="body" sz="quarter" idx="10"/>
          </p:nvPr>
        </p:nvSpPr>
        <p:spPr>
          <a:xfrm>
            <a:off x="215900" y="4378875"/>
            <a:ext cx="8712200" cy="169313"/>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Bildplatzhalter 9"/>
          <p:cNvSpPr>
            <a:spLocks noGrp="1"/>
          </p:cNvSpPr>
          <p:nvPr>
            <p:ph type="pic" sz="quarter" idx="12"/>
          </p:nvPr>
        </p:nvSpPr>
        <p:spPr>
          <a:xfrm>
            <a:off x="214314" y="187854"/>
            <a:ext cx="8713787" cy="2999053"/>
          </a:xfrm>
        </p:spPr>
        <p:txBody>
          <a:bodyPr/>
          <a:lstStyle>
            <a:lvl1pPr>
              <a:buNone/>
              <a:defRPr/>
            </a:lvl1pPr>
          </a:lstStyle>
          <a:p>
            <a:r>
              <a:rPr lang="en-US" smtClean="0"/>
              <a:t>Click icon to add picture</a:t>
            </a:r>
            <a:endParaRPr lang="de-DE" dirty="0"/>
          </a:p>
        </p:txBody>
      </p:sp>
      <p:sp>
        <p:nvSpPr>
          <p:cNvPr id="7"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0"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el 1"/>
          <p:cNvSpPr>
            <a:spLocks noGrp="1"/>
          </p:cNvSpPr>
          <p:nvPr>
            <p:ph type="title"/>
          </p:nvPr>
        </p:nvSpPr>
        <p:spPr>
          <a:xfrm>
            <a:off x="215900" y="187854"/>
            <a:ext cx="8712200" cy="4979459"/>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r>
              <a:rPr lang="en-US" smtClean="0"/>
              <a:t>Click to edit Master title style</a:t>
            </a:r>
            <a:endParaRPr lang="de-D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Inhaltsplatzhalter 3"/>
          <p:cNvSpPr>
            <a:spLocks noGrp="1"/>
          </p:cNvSpPr>
          <p:nvPr>
            <p:ph sz="half" idx="2"/>
          </p:nvPr>
        </p:nvSpPr>
        <p:spPr>
          <a:xfrm>
            <a:off x="1476375" y="1326886"/>
            <a:ext cx="6191251" cy="3840427"/>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22" name="Inhaltsplatzhalter 3"/>
          <p:cNvSpPr>
            <a:spLocks noGrp="1"/>
          </p:cNvSpPr>
          <p:nvPr>
            <p:ph sz="half" idx="11"/>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a:p>
            <a:pPr marL="0" marR="0" lvl="1"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Second level</a:t>
            </a:r>
          </a:p>
        </p:txBody>
      </p:sp>
      <p:sp>
        <p:nvSpPr>
          <p:cNvPr id="23" name="Untertitel 2"/>
          <p:cNvSpPr>
            <a:spLocks noGrp="1"/>
          </p:cNvSpPr>
          <p:nvPr>
            <p:ph type="subTitle" idx="1"/>
          </p:nvPr>
        </p:nvSpPr>
        <p:spPr>
          <a:xfrm>
            <a:off x="0" y="73152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dirty="0" smtClean="0"/>
              <a:t>Click to edit Master subtitle style</a:t>
            </a:r>
            <a:endParaRPr lang="de-DE" dirty="0"/>
          </a:p>
        </p:txBody>
      </p:sp>
      <p:sp>
        <p:nvSpPr>
          <p:cNvPr id="12" name="Datumsplatzhalter 10"/>
          <p:cNvSpPr>
            <a:spLocks noGrp="1"/>
          </p:cNvSpPr>
          <p:nvPr>
            <p:ph type="dt" sz="half" idx="16"/>
          </p:nvPr>
        </p:nvSpPr>
        <p:spPr>
          <a:xfrm>
            <a:off x="207945" y="5509321"/>
            <a:ext cx="710375" cy="91529"/>
          </a:xfrm>
        </p:spPr>
        <p:txBody>
          <a:bodyPr/>
          <a:lstStyle/>
          <a:p>
            <a:fld id="{86D0EB87-D0DD-46CA-9F4A-CF364F279F59}" type="datetime4">
              <a:rPr lang="en-US" smtClean="0"/>
              <a:pPr/>
              <a:t>May 27, 2022</a:t>
            </a:fld>
            <a:endParaRPr lang="de-DE" dirty="0"/>
          </a:p>
        </p:txBody>
      </p:sp>
      <p:sp>
        <p:nvSpPr>
          <p:cNvPr id="13" name="Foliennummernplatzhalter 12"/>
          <p:cNvSpPr>
            <a:spLocks noGrp="1"/>
          </p:cNvSpPr>
          <p:nvPr>
            <p:ph type="sldNum" sz="quarter" idx="17"/>
          </p:nvPr>
        </p:nvSpPr>
        <p:spPr>
          <a:xfrm>
            <a:off x="918320" y="5510125"/>
            <a:ext cx="448519" cy="90726"/>
          </a:xfrm>
        </p:spPr>
        <p:txBody>
          <a:bodyPr/>
          <a:lstStyle/>
          <a:p>
            <a:r>
              <a:rPr lang="de-DE" smtClean="0"/>
              <a:t>| Slide </a:t>
            </a:r>
            <a:fld id="{CF363E95-653D-48D7-8EB0-A81FED805B5F}" type="slidenum">
              <a:rPr lang="de-DE" smtClean="0"/>
              <a:pPr/>
              <a:t>‹Nº›</a:t>
            </a:fld>
            <a:endParaRPr lang="de-DE" dirty="0"/>
          </a:p>
        </p:txBody>
      </p:sp>
      <p:sp>
        <p:nvSpPr>
          <p:cNvPr id="14" name="Fußzeilenplatzhalter 18"/>
          <p:cNvSpPr>
            <a:spLocks noGrp="1"/>
          </p:cNvSpPr>
          <p:nvPr>
            <p:ph type="ftr" sz="quarter" idx="18"/>
          </p:nvPr>
        </p:nvSpPr>
        <p:spPr>
          <a:xfrm>
            <a:off x="215900" y="5167313"/>
            <a:ext cx="1260474" cy="547687"/>
          </a:xfrm>
        </p:spPr>
        <p:txBody>
          <a:bodyPr/>
          <a:lstStyle/>
          <a:p>
            <a:r>
              <a:rPr lang="en-US" dirty="0" smtClean="0"/>
              <a:t>©ABB</a:t>
            </a: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5" y="1326886"/>
            <a:ext cx="6191251"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4" name="Inhaltsplatzhalter 3"/>
          <p:cNvSpPr>
            <a:spLocks noGrp="1"/>
          </p:cNvSpPr>
          <p:nvPr>
            <p:ph sz="half" idx="10"/>
          </p:nvPr>
        </p:nvSpPr>
        <p:spPr>
          <a:xfrm>
            <a:off x="1476376" y="3307291"/>
            <a:ext cx="6191250" cy="1860021"/>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Click to edit Master text styles</a:t>
            </a:r>
          </a:p>
          <a:p>
            <a:pPr marL="179388" marR="0" lvl="1"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Second level</a:t>
            </a:r>
          </a:p>
          <a:p>
            <a:pPr marL="179388" marR="0" lvl="2"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Third level</a:t>
            </a:r>
          </a:p>
          <a:p>
            <a:pPr marL="179388" marR="0" lvl="3"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Fourth level</a:t>
            </a:r>
          </a:p>
          <a:p>
            <a:pPr marL="179388" marR="0" lvl="4"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Fifth level</a:t>
            </a:r>
            <a:endParaRPr lang="de-DE" dirty="0"/>
          </a:p>
        </p:txBody>
      </p:sp>
      <p:sp>
        <p:nvSpPr>
          <p:cNvPr id="15"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731520"/>
            <a:ext cx="9144000" cy="38924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dirty="0" smtClean="0"/>
              <a:t>Click to edit Master subtitle style</a:t>
            </a:r>
            <a:endParaRPr lang="de-DE" dirty="0"/>
          </a:p>
        </p:txBody>
      </p:sp>
      <p:sp>
        <p:nvSpPr>
          <p:cNvPr id="10" name="Datumsplatzhalter 9"/>
          <p:cNvSpPr>
            <a:spLocks noGrp="1"/>
          </p:cNvSpPr>
          <p:nvPr>
            <p:ph type="dt" sz="half" idx="15"/>
          </p:nvPr>
        </p:nvSpPr>
        <p:spPr>
          <a:xfrm>
            <a:off x="207945" y="5509321"/>
            <a:ext cx="710375" cy="91529"/>
          </a:xfrm>
        </p:spPr>
        <p:txBody>
          <a:bodyPr/>
          <a:lstStyle/>
          <a:p>
            <a:fld id="{02F2E4F4-0010-48BE-BA34-6D7A64D32C5C}" type="datetime4">
              <a:rPr lang="en-US" smtClean="0"/>
              <a:pPr/>
              <a:t>May 27, 2022</a:t>
            </a:fld>
            <a:endParaRPr lang="de-DE" dirty="0"/>
          </a:p>
        </p:txBody>
      </p:sp>
      <p:sp>
        <p:nvSpPr>
          <p:cNvPr id="12" name="Foliennummernplatzhalter 11"/>
          <p:cNvSpPr>
            <a:spLocks noGrp="1"/>
          </p:cNvSpPr>
          <p:nvPr>
            <p:ph type="sldNum" sz="quarter" idx="16"/>
          </p:nvPr>
        </p:nvSpPr>
        <p:spPr>
          <a:xfrm>
            <a:off x="918320" y="5510125"/>
            <a:ext cx="448519" cy="90726"/>
          </a:xfrm>
        </p:spPr>
        <p:txBody>
          <a:bodyPr/>
          <a:lstStyle/>
          <a:p>
            <a:r>
              <a:rPr lang="de-DE" smtClean="0"/>
              <a:t>| Slide </a:t>
            </a:r>
            <a:fld id="{CF363E95-653D-48D7-8EB0-A81FED805B5F}" type="slidenum">
              <a:rPr lang="de-DE" smtClean="0"/>
              <a:pPr/>
              <a:t>‹Nº›</a:t>
            </a:fld>
            <a:endParaRPr lang="de-DE" dirty="0"/>
          </a:p>
        </p:txBody>
      </p:sp>
      <p:sp>
        <p:nvSpPr>
          <p:cNvPr id="13" name="Fußzeilenplatzhalter 12"/>
          <p:cNvSpPr>
            <a:spLocks noGrp="1"/>
          </p:cNvSpPr>
          <p:nvPr>
            <p:ph type="ftr" sz="quarter" idx="17"/>
          </p:nvPr>
        </p:nvSpPr>
        <p:spPr/>
        <p:txBody>
          <a:bodyPr/>
          <a:lstStyle/>
          <a:p>
            <a:r>
              <a:rPr lang="en-US" dirty="0" smtClean="0"/>
              <a:t>©ABB</a:t>
            </a: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5" y="1326886"/>
            <a:ext cx="3021013"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5" name="Inhaltsplatzhalter 3"/>
          <p:cNvSpPr>
            <a:spLocks noGrp="1"/>
          </p:cNvSpPr>
          <p:nvPr>
            <p:ph sz="half" idx="10"/>
          </p:nvPr>
        </p:nvSpPr>
        <p:spPr>
          <a:xfrm>
            <a:off x="1476376" y="3307291"/>
            <a:ext cx="6191250" cy="1860021"/>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1"/>
          </p:nvPr>
        </p:nvSpPr>
        <p:spPr>
          <a:xfrm>
            <a:off x="4643439" y="1326886"/>
            <a:ext cx="3024187"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7"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8"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9" name="Untertitel 2"/>
          <p:cNvSpPr>
            <a:spLocks noGrp="1"/>
          </p:cNvSpPr>
          <p:nvPr>
            <p:ph type="subTitle" idx="1"/>
          </p:nvPr>
        </p:nvSpPr>
        <p:spPr>
          <a:xfrm>
            <a:off x="0" y="73152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dirty="0" smtClean="0"/>
              <a:t>Click to edit Master subtitle style</a:t>
            </a:r>
            <a:endParaRPr lang="de-DE" dirty="0"/>
          </a:p>
        </p:txBody>
      </p:sp>
      <p:sp>
        <p:nvSpPr>
          <p:cNvPr id="11" name="Datumsplatzhalter 10"/>
          <p:cNvSpPr>
            <a:spLocks noGrp="1"/>
          </p:cNvSpPr>
          <p:nvPr>
            <p:ph type="dt" sz="half" idx="15"/>
          </p:nvPr>
        </p:nvSpPr>
        <p:spPr>
          <a:xfrm>
            <a:off x="207945" y="5510124"/>
            <a:ext cx="710375" cy="89923"/>
          </a:xfrm>
        </p:spPr>
        <p:txBody>
          <a:bodyPr/>
          <a:lstStyle/>
          <a:p>
            <a:fld id="{0F62DBD6-38C9-4B86-867D-9C34B10AFE9F}" type="datetime4">
              <a:rPr lang="en-US" smtClean="0"/>
              <a:pPr/>
              <a:t>May 27, 2022</a:t>
            </a:fld>
            <a:endParaRPr lang="de-DE" dirty="0"/>
          </a:p>
        </p:txBody>
      </p:sp>
      <p:sp>
        <p:nvSpPr>
          <p:cNvPr id="13" name="Foliennummernplatzhalter 12"/>
          <p:cNvSpPr>
            <a:spLocks noGrp="1"/>
          </p:cNvSpPr>
          <p:nvPr>
            <p:ph type="sldNum" sz="quarter" idx="16"/>
          </p:nvPr>
        </p:nvSpPr>
        <p:spPr>
          <a:xfrm>
            <a:off x="918320" y="5510125"/>
            <a:ext cx="448519" cy="90726"/>
          </a:xfrm>
        </p:spPr>
        <p:txBody>
          <a:bodyPr/>
          <a:lstStyle/>
          <a:p>
            <a:r>
              <a:rPr lang="de-DE" smtClean="0"/>
              <a:t>| Slide </a:t>
            </a:r>
            <a:fld id="{CF363E95-653D-48D7-8EB0-A81FED805B5F}" type="slidenum">
              <a:rPr lang="de-DE" smtClean="0"/>
              <a:pPr/>
              <a:t>‹Nº›</a:t>
            </a:fld>
            <a:endParaRPr lang="de-DE" dirty="0"/>
          </a:p>
        </p:txBody>
      </p:sp>
      <p:sp>
        <p:nvSpPr>
          <p:cNvPr id="14" name="Fußzeilenplatzhalter 13"/>
          <p:cNvSpPr>
            <a:spLocks noGrp="1"/>
          </p:cNvSpPr>
          <p:nvPr>
            <p:ph type="ftr" sz="quarter" idx="17"/>
          </p:nvPr>
        </p:nvSpPr>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326885"/>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6" name="Inhaltsplatzhalter 3"/>
          <p:cNvSpPr>
            <a:spLocks noGrp="1"/>
          </p:cNvSpPr>
          <p:nvPr>
            <p:ph sz="half" idx="10"/>
          </p:nvPr>
        </p:nvSpPr>
        <p:spPr>
          <a:xfrm>
            <a:off x="1476376" y="3307292"/>
            <a:ext cx="6191250" cy="1860020"/>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7" name="Inhaltsplatzhalter 3"/>
          <p:cNvSpPr>
            <a:spLocks noGrp="1"/>
          </p:cNvSpPr>
          <p:nvPr>
            <p:ph sz="half" idx="11"/>
          </p:nvPr>
        </p:nvSpPr>
        <p:spPr>
          <a:xfrm>
            <a:off x="3583800" y="1326886"/>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8" name="Inhaltsplatzhalter 3"/>
          <p:cNvSpPr>
            <a:spLocks noGrp="1"/>
          </p:cNvSpPr>
          <p:nvPr>
            <p:ph sz="half" idx="12"/>
          </p:nvPr>
        </p:nvSpPr>
        <p:spPr>
          <a:xfrm>
            <a:off x="5691225" y="1326885"/>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9"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
          </p:nvPr>
        </p:nvSpPr>
        <p:spPr>
          <a:xfrm>
            <a:off x="0" y="73152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5"/>
          </p:nvPr>
        </p:nvSpPr>
        <p:spPr>
          <a:xfrm>
            <a:off x="207945" y="5510124"/>
            <a:ext cx="710375" cy="89923"/>
          </a:xfrm>
        </p:spPr>
        <p:txBody>
          <a:bodyPr/>
          <a:lstStyle/>
          <a:p>
            <a:fld id="{ABD4A423-551C-42A5-8E0A-BA91A5F19135}" type="datetime4">
              <a:rPr lang="en-US" smtClean="0"/>
              <a:pPr/>
              <a:t>May 27, 2022</a:t>
            </a:fld>
            <a:endParaRPr lang="de-DE" dirty="0"/>
          </a:p>
        </p:txBody>
      </p:sp>
      <p:sp>
        <p:nvSpPr>
          <p:cNvPr id="14" name="Foliennummernplatzhalter 13"/>
          <p:cNvSpPr>
            <a:spLocks noGrp="1"/>
          </p:cNvSpPr>
          <p:nvPr>
            <p:ph type="sldNum" sz="quarter" idx="16"/>
          </p:nvPr>
        </p:nvSpPr>
        <p:spPr>
          <a:xfrm>
            <a:off x="918320" y="5510125"/>
            <a:ext cx="448519" cy="90726"/>
          </a:xfrm>
        </p:spPr>
        <p:txBody>
          <a:bodyPr/>
          <a:lstStyle/>
          <a:p>
            <a:r>
              <a:rPr lang="de-DE" smtClean="0"/>
              <a:t>| Slide </a:t>
            </a:r>
            <a:fld id="{CF363E95-653D-48D7-8EB0-A81FED805B5F}" type="slidenum">
              <a:rPr lang="de-DE" smtClean="0"/>
              <a:pPr/>
              <a:t>‹Nº›</a:t>
            </a:fld>
            <a:endParaRPr lang="de-DE" dirty="0"/>
          </a:p>
        </p:txBody>
      </p:sp>
      <p:sp>
        <p:nvSpPr>
          <p:cNvPr id="15" name="Fußzeilenplatzhalter 14"/>
          <p:cNvSpPr>
            <a:spLocks noGrp="1"/>
          </p:cNvSpPr>
          <p:nvPr>
            <p:ph type="ftr" sz="quarter" idx="17"/>
          </p:nvPr>
        </p:nvSpPr>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326886"/>
            <a:ext cx="3019424" cy="3840427"/>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2" name="Inhaltsplatzhalter 3"/>
          <p:cNvSpPr>
            <a:spLocks noGrp="1"/>
          </p:cNvSpPr>
          <p:nvPr>
            <p:ph sz="half" idx="2"/>
          </p:nvPr>
        </p:nvSpPr>
        <p:spPr>
          <a:xfrm>
            <a:off x="4643439" y="1326886"/>
            <a:ext cx="3024187" cy="3840426"/>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3"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4"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5"/>
          </p:nvPr>
        </p:nvSpPr>
        <p:spPr>
          <a:xfrm>
            <a:off x="0" y="73152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a:xfrm>
            <a:off x="207945" y="5510124"/>
            <a:ext cx="710375" cy="89923"/>
          </a:xfrm>
        </p:spPr>
        <p:txBody>
          <a:bodyPr/>
          <a:lstStyle/>
          <a:p>
            <a:fld id="{D41841DE-A621-4BA0-8EA1-F17EDA45C89F}" type="datetime4">
              <a:rPr lang="en-US" smtClean="0"/>
              <a:pPr/>
              <a:t>May 27, 2022</a:t>
            </a:fld>
            <a:endParaRPr lang="de-DE" dirty="0"/>
          </a:p>
        </p:txBody>
      </p:sp>
      <p:sp>
        <p:nvSpPr>
          <p:cNvPr id="16" name="Foliennummernplatzhalter 15"/>
          <p:cNvSpPr>
            <a:spLocks noGrp="1"/>
          </p:cNvSpPr>
          <p:nvPr>
            <p:ph type="sldNum" sz="quarter" idx="17"/>
          </p:nvPr>
        </p:nvSpPr>
        <p:spPr>
          <a:xfrm>
            <a:off x="918320" y="5510125"/>
            <a:ext cx="448519" cy="90726"/>
          </a:xfrm>
        </p:spPr>
        <p:txBody>
          <a:bodyPr/>
          <a:lstStyle/>
          <a:p>
            <a:r>
              <a:rPr lang="de-DE" smtClean="0"/>
              <a:t>| Slide </a:t>
            </a:r>
            <a:fld id="{CF363E95-653D-48D7-8EB0-A81FED805B5F}" type="slidenum">
              <a:rPr lang="de-DE" smtClean="0"/>
              <a:pPr/>
              <a:t>‹Nº›</a:t>
            </a:fld>
            <a:endParaRPr lang="de-DE" dirty="0"/>
          </a:p>
        </p:txBody>
      </p:sp>
      <p:sp>
        <p:nvSpPr>
          <p:cNvPr id="17" name="Fußzeilenplatzhalter 16"/>
          <p:cNvSpPr>
            <a:spLocks noGrp="1"/>
          </p:cNvSpPr>
          <p:nvPr>
            <p:ph type="ftr" sz="quarter" idx="18"/>
          </p:nvPr>
        </p:nvSpPr>
        <p:spPr/>
        <p:txBody>
          <a:bodyPr/>
          <a:lstStyle/>
          <a:p>
            <a:r>
              <a:rPr lang="en-US" dirty="0" smtClean="0"/>
              <a:t>©ABB</a:t>
            </a: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5"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Inhaltsplatzhalter 2"/>
          <p:cNvSpPr>
            <a:spLocks noGrp="1"/>
          </p:cNvSpPr>
          <p:nvPr>
            <p:ph idx="11"/>
          </p:nvPr>
        </p:nvSpPr>
        <p:spPr>
          <a:xfrm>
            <a:off x="1476375"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5" name="Inhaltsplatzhalter 3"/>
          <p:cNvSpPr>
            <a:spLocks noGrp="1"/>
          </p:cNvSpPr>
          <p:nvPr>
            <p:ph sz="half" idx="2"/>
          </p:nvPr>
        </p:nvSpPr>
        <p:spPr>
          <a:xfrm>
            <a:off x="4646613" y="1326886"/>
            <a:ext cx="3021013" cy="3840427"/>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7"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8" name="Untertitel 2"/>
          <p:cNvSpPr>
            <a:spLocks noGrp="1"/>
          </p:cNvSpPr>
          <p:nvPr>
            <p:ph type="subTitle" idx="15"/>
          </p:nvPr>
        </p:nvSpPr>
        <p:spPr>
          <a:xfrm>
            <a:off x="0" y="73152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a:xfrm>
            <a:off x="207945" y="5509321"/>
            <a:ext cx="710375" cy="91529"/>
          </a:xfrm>
        </p:spPr>
        <p:txBody>
          <a:bodyPr/>
          <a:lstStyle/>
          <a:p>
            <a:fld id="{86D0EB87-D0DD-46CA-9F4A-CF364F279F59}" type="datetime4">
              <a:rPr lang="en-US" smtClean="0"/>
              <a:pPr/>
              <a:t>May 27, 2022</a:t>
            </a:fld>
            <a:endParaRPr lang="de-DE" dirty="0"/>
          </a:p>
        </p:txBody>
      </p:sp>
      <p:sp>
        <p:nvSpPr>
          <p:cNvPr id="13" name="Foliennummernplatzhalter 12"/>
          <p:cNvSpPr>
            <a:spLocks noGrp="1"/>
          </p:cNvSpPr>
          <p:nvPr>
            <p:ph type="sldNum" sz="quarter" idx="17"/>
          </p:nvPr>
        </p:nvSpPr>
        <p:spPr>
          <a:xfrm>
            <a:off x="918320" y="5510125"/>
            <a:ext cx="448519" cy="90726"/>
          </a:xfrm>
        </p:spPr>
        <p:txBody>
          <a:bodyPr/>
          <a:lstStyle/>
          <a:p>
            <a:r>
              <a:rPr lang="de-DE" smtClean="0"/>
              <a:t>| Slide </a:t>
            </a:r>
            <a:fld id="{CF363E95-653D-48D7-8EB0-A81FED805B5F}" type="slidenum">
              <a:rPr lang="de-DE" smtClean="0"/>
              <a:pPr/>
              <a:t>‹Nº›</a:t>
            </a:fld>
            <a:endParaRPr lang="de-DE" dirty="0"/>
          </a:p>
        </p:txBody>
      </p:sp>
      <p:sp>
        <p:nvSpPr>
          <p:cNvPr id="19" name="Fußzeilenplatzhalter 18"/>
          <p:cNvSpPr>
            <a:spLocks noGrp="1"/>
          </p:cNvSpPr>
          <p:nvPr>
            <p:ph type="ftr" sz="quarter" idx="18"/>
          </p:nvPr>
        </p:nvSpPr>
        <p:spPr/>
        <p:txBody>
          <a:bodyPr/>
          <a:lstStyle/>
          <a:p>
            <a:r>
              <a:rPr lang="en-US" dirty="0" smtClean="0"/>
              <a:t>©ABB</a:t>
            </a: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5"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6" name="Inhaltsplatzhalter 2"/>
          <p:cNvSpPr>
            <a:spLocks noGrp="1"/>
          </p:cNvSpPr>
          <p:nvPr>
            <p:ph idx="11"/>
          </p:nvPr>
        </p:nvSpPr>
        <p:spPr>
          <a:xfrm>
            <a:off x="1476375"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7" name="Inhaltsplatzhalter 2"/>
          <p:cNvSpPr>
            <a:spLocks noGrp="1"/>
          </p:cNvSpPr>
          <p:nvPr>
            <p:ph idx="12"/>
          </p:nvPr>
        </p:nvSpPr>
        <p:spPr>
          <a:xfrm>
            <a:off x="4643437"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8" name="Inhaltsplatzhalter 2"/>
          <p:cNvSpPr>
            <a:spLocks noGrp="1"/>
          </p:cNvSpPr>
          <p:nvPr>
            <p:ph idx="13"/>
          </p:nvPr>
        </p:nvSpPr>
        <p:spPr>
          <a:xfrm>
            <a:off x="4643437"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9"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5"/>
          </p:nvPr>
        </p:nvSpPr>
        <p:spPr>
          <a:xfrm>
            <a:off x="0" y="73152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6"/>
          </p:nvPr>
        </p:nvSpPr>
        <p:spPr>
          <a:xfrm>
            <a:off x="207945" y="5509321"/>
            <a:ext cx="710375" cy="91529"/>
          </a:xfrm>
        </p:spPr>
        <p:txBody>
          <a:bodyPr/>
          <a:lstStyle/>
          <a:p>
            <a:fld id="{D3F87B51-6C22-473E-B85E-D759647D8964}" type="datetime4">
              <a:rPr lang="en-US" smtClean="0"/>
              <a:pPr/>
              <a:t>May 27, 2022</a:t>
            </a:fld>
            <a:endParaRPr lang="de-DE" dirty="0"/>
          </a:p>
        </p:txBody>
      </p:sp>
      <p:sp>
        <p:nvSpPr>
          <p:cNvPr id="14" name="Foliennummernplatzhalter 13"/>
          <p:cNvSpPr>
            <a:spLocks noGrp="1"/>
          </p:cNvSpPr>
          <p:nvPr>
            <p:ph type="sldNum" sz="quarter" idx="17"/>
          </p:nvPr>
        </p:nvSpPr>
        <p:spPr>
          <a:xfrm>
            <a:off x="918320" y="5510125"/>
            <a:ext cx="448519" cy="90726"/>
          </a:xfrm>
        </p:spPr>
        <p:txBody>
          <a:bodyPr/>
          <a:lstStyle/>
          <a:p>
            <a:r>
              <a:rPr lang="de-DE" smtClean="0"/>
              <a:t>| Slide </a:t>
            </a:r>
            <a:fld id="{CF363E95-653D-48D7-8EB0-A81FED805B5F}" type="slidenum">
              <a:rPr lang="de-DE" smtClean="0"/>
              <a:pPr/>
              <a:t>‹Nº›</a:t>
            </a:fld>
            <a:endParaRPr lang="de-DE" dirty="0"/>
          </a:p>
        </p:txBody>
      </p:sp>
      <p:sp>
        <p:nvSpPr>
          <p:cNvPr id="15" name="Fußzeilenplatzhalter 14"/>
          <p:cNvSpPr>
            <a:spLocks noGrp="1"/>
          </p:cNvSpPr>
          <p:nvPr>
            <p:ph type="ftr" sz="quarter" idx="18"/>
          </p:nvPr>
        </p:nvSpPr>
        <p:spPr/>
        <p:txBody>
          <a:bodyPr/>
          <a:lstStyle/>
          <a:p>
            <a:r>
              <a:rPr lang="en-US" dirty="0" smtClean="0"/>
              <a:t>©ABB</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326886"/>
            <a:ext cx="8712200"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1"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2" name="Untertitel 2"/>
          <p:cNvSpPr>
            <a:spLocks noGrp="1"/>
          </p:cNvSpPr>
          <p:nvPr>
            <p:ph type="subTitle" idx="10"/>
          </p:nvPr>
        </p:nvSpPr>
        <p:spPr>
          <a:xfrm>
            <a:off x="0" y="73152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1"/>
          </p:nvPr>
        </p:nvSpPr>
        <p:spPr>
          <a:xfrm>
            <a:off x="207945" y="5509322"/>
            <a:ext cx="710375" cy="90726"/>
          </a:xfrm>
        </p:spPr>
        <p:txBody>
          <a:bodyPr/>
          <a:lstStyle/>
          <a:p>
            <a:fld id="{B4E81497-69D5-49A7-AC2A-5C6D6477A7C4}" type="datetime4">
              <a:rPr lang="en-US" smtClean="0"/>
              <a:pPr/>
              <a:t>May 27, 2022</a:t>
            </a:fld>
            <a:endParaRPr lang="de-DE" dirty="0"/>
          </a:p>
        </p:txBody>
      </p:sp>
      <p:sp>
        <p:nvSpPr>
          <p:cNvPr id="10" name="Foliennummernplatzhalter 9"/>
          <p:cNvSpPr>
            <a:spLocks noGrp="1"/>
          </p:cNvSpPr>
          <p:nvPr>
            <p:ph type="sldNum" sz="quarter" idx="12"/>
          </p:nvPr>
        </p:nvSpPr>
        <p:spPr>
          <a:xfrm>
            <a:off x="918320" y="5510125"/>
            <a:ext cx="448519" cy="90726"/>
          </a:xfrm>
        </p:spPr>
        <p:txBody>
          <a:bodyPr/>
          <a:lstStyle/>
          <a:p>
            <a:r>
              <a:rPr lang="de-DE" smtClean="0"/>
              <a:t>| Slide </a:t>
            </a:r>
            <a:fld id="{CF363E95-653D-48D7-8EB0-A81FED805B5F}" type="slidenum">
              <a:rPr lang="de-DE" smtClean="0"/>
              <a:pPr/>
              <a:t>‹Nº›</a:t>
            </a:fld>
            <a:endParaRPr lang="de-DE" dirty="0"/>
          </a:p>
        </p:txBody>
      </p:sp>
      <p:sp>
        <p:nvSpPr>
          <p:cNvPr id="13" name="Fußzeilenplatzhalter 12"/>
          <p:cNvSpPr>
            <a:spLocks noGrp="1"/>
          </p:cNvSpPr>
          <p:nvPr>
            <p:ph type="ftr" sz="quarter" idx="13"/>
          </p:nvPr>
        </p:nvSpPr>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1" y="1326886"/>
            <a:ext cx="4284663"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3" name="Inhaltsplatzhalter 2"/>
          <p:cNvSpPr>
            <a:spLocks noGrp="1"/>
          </p:cNvSpPr>
          <p:nvPr>
            <p:ph idx="12"/>
          </p:nvPr>
        </p:nvSpPr>
        <p:spPr>
          <a:xfrm>
            <a:off x="4643439" y="1326886"/>
            <a:ext cx="4284662"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3"/>
          </p:nvPr>
        </p:nvSpPr>
        <p:spPr>
          <a:xfrm>
            <a:off x="0" y="73152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dirty="0" smtClean="0"/>
              <a:t>Click to edit Master subtitle style</a:t>
            </a:r>
            <a:endParaRPr lang="de-DE" dirty="0"/>
          </a:p>
        </p:txBody>
      </p:sp>
      <p:sp>
        <p:nvSpPr>
          <p:cNvPr id="9" name="Datumsplatzhalter 8"/>
          <p:cNvSpPr>
            <a:spLocks noGrp="1"/>
          </p:cNvSpPr>
          <p:nvPr>
            <p:ph type="dt" sz="half" idx="14"/>
          </p:nvPr>
        </p:nvSpPr>
        <p:spPr>
          <a:xfrm>
            <a:off x="207945" y="5509322"/>
            <a:ext cx="710375" cy="90726"/>
          </a:xfrm>
        </p:spPr>
        <p:txBody>
          <a:bodyPr/>
          <a:lstStyle/>
          <a:p>
            <a:fld id="{AB7FB1D2-CE0B-4C03-A66E-CF6E90B106B6}" type="datetime4">
              <a:rPr lang="en-US" smtClean="0"/>
              <a:pPr/>
              <a:t>May 27, 2022</a:t>
            </a:fld>
            <a:endParaRPr lang="de-DE" dirty="0"/>
          </a:p>
        </p:txBody>
      </p:sp>
      <p:sp>
        <p:nvSpPr>
          <p:cNvPr id="11" name="Foliennummernplatzhalter 10"/>
          <p:cNvSpPr>
            <a:spLocks noGrp="1"/>
          </p:cNvSpPr>
          <p:nvPr>
            <p:ph type="sldNum" sz="quarter" idx="15"/>
          </p:nvPr>
        </p:nvSpPr>
        <p:spPr>
          <a:xfrm>
            <a:off x="918320" y="5510125"/>
            <a:ext cx="448519" cy="90726"/>
          </a:xfrm>
        </p:spPr>
        <p:txBody>
          <a:bodyPr/>
          <a:lstStyle/>
          <a:p>
            <a:r>
              <a:rPr lang="de-DE" smtClean="0"/>
              <a:t>| Slide </a:t>
            </a:r>
            <a:fld id="{CF363E95-653D-48D7-8EB0-A81FED805B5F}" type="slidenum">
              <a:rPr lang="de-DE" smtClean="0"/>
              <a:pPr/>
              <a:t>‹Nº›</a:t>
            </a:fld>
            <a:endParaRPr lang="de-DE" dirty="0"/>
          </a:p>
        </p:txBody>
      </p:sp>
      <p:sp>
        <p:nvSpPr>
          <p:cNvPr id="12" name="Fußzeilenplatzhalter 11"/>
          <p:cNvSpPr>
            <a:spLocks noGrp="1"/>
          </p:cNvSpPr>
          <p:nvPr>
            <p:ph type="ftr" sz="quarter" idx="16"/>
          </p:nvPr>
        </p:nvSpPr>
        <p:spPr/>
        <p:txBody>
          <a:bodyPr/>
          <a:lstStyle/>
          <a:p>
            <a:r>
              <a:rPr lang="en-US" dirty="0" smtClean="0"/>
              <a:t>©ABB</a:t>
            </a: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6" y="1801813"/>
            <a:ext cx="7451725" cy="3365500"/>
          </a:xfrm>
        </p:spPr>
        <p:txBody>
          <a:bodyPr/>
          <a:lstStyle>
            <a:lvl1pPr>
              <a:buNone/>
              <a:defRPr/>
            </a:lvl1pPr>
          </a:lstStyle>
          <a:p>
            <a:pPr lvl="0"/>
            <a:r>
              <a:rPr lang="en-US" smtClean="0"/>
              <a:t>Click to edit Master text styles</a:t>
            </a:r>
          </a:p>
        </p:txBody>
      </p:sp>
      <p:sp>
        <p:nvSpPr>
          <p:cNvPr id="14" name="Textplatzhalter 7"/>
          <p:cNvSpPr>
            <a:spLocks noGrp="1"/>
          </p:cNvSpPr>
          <p:nvPr>
            <p:ph type="body" sz="quarter" idx="12"/>
          </p:nvPr>
        </p:nvSpPr>
        <p:spPr>
          <a:xfrm>
            <a:off x="1476376" y="1317624"/>
            <a:ext cx="7451725" cy="484188"/>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r>
              <a:rPr lang="en-US" smtClean="0"/>
              <a:t>Click to edit Master text styles</a:t>
            </a:r>
          </a:p>
        </p:txBody>
      </p:sp>
      <p:sp>
        <p:nvSpPr>
          <p:cNvPr id="15" name="Inhaltsplatzhalter 10"/>
          <p:cNvSpPr>
            <a:spLocks noGrp="1"/>
          </p:cNvSpPr>
          <p:nvPr>
            <p:ph sz="quarter" idx="13"/>
          </p:nvPr>
        </p:nvSpPr>
        <p:spPr>
          <a:xfrm>
            <a:off x="215901" y="1326886"/>
            <a:ext cx="1116013" cy="3840427"/>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73152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6"/>
          </p:nvPr>
        </p:nvSpPr>
        <p:spPr>
          <a:xfrm>
            <a:off x="207945" y="5509322"/>
            <a:ext cx="710375" cy="90726"/>
          </a:xfrm>
        </p:spPr>
        <p:txBody>
          <a:bodyPr/>
          <a:lstStyle/>
          <a:p>
            <a:fld id="{EE59DFCA-8B60-41E0-9165-B6EA76684C61}" type="datetime4">
              <a:rPr lang="en-US" smtClean="0"/>
              <a:pPr/>
              <a:t>May 27, 2022</a:t>
            </a:fld>
            <a:endParaRPr lang="de-DE" dirty="0"/>
          </a:p>
        </p:txBody>
      </p:sp>
      <p:sp>
        <p:nvSpPr>
          <p:cNvPr id="11" name="Foliennummernplatzhalter 10"/>
          <p:cNvSpPr>
            <a:spLocks noGrp="1"/>
          </p:cNvSpPr>
          <p:nvPr>
            <p:ph type="sldNum" sz="quarter" idx="17"/>
          </p:nvPr>
        </p:nvSpPr>
        <p:spPr>
          <a:xfrm>
            <a:off x="918320" y="5510125"/>
            <a:ext cx="448519" cy="90726"/>
          </a:xfrm>
        </p:spPr>
        <p:txBody>
          <a:bodyPr/>
          <a:lstStyle/>
          <a:p>
            <a:r>
              <a:rPr lang="de-DE" smtClean="0"/>
              <a:t>| Slide </a:t>
            </a:r>
            <a:fld id="{CF363E95-653D-48D7-8EB0-A81FED805B5F}" type="slidenum">
              <a:rPr lang="de-DE" smtClean="0"/>
              <a:pPr/>
              <a:t>‹Nº›</a:t>
            </a:fld>
            <a:endParaRPr lang="de-DE" dirty="0"/>
          </a:p>
        </p:txBody>
      </p:sp>
      <p:sp>
        <p:nvSpPr>
          <p:cNvPr id="13" name="Fußzeilenplatzhalter 12"/>
          <p:cNvSpPr>
            <a:spLocks noGrp="1"/>
          </p:cNvSpPr>
          <p:nvPr>
            <p:ph type="ftr" sz="quarter" idx="18"/>
          </p:nvPr>
        </p:nvSpPr>
        <p:spPr/>
        <p:txBody>
          <a:bodyPr/>
          <a:lstStyle/>
          <a:p>
            <a:r>
              <a:rPr lang="en-US" smtClean="0"/>
              <a:t>©ABB</a:t>
            </a:r>
            <a:endParaRPr lang="en-US" dirty="0" smtClean="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326886"/>
            <a:ext cx="9144000" cy="4388114"/>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4" name="Rechteck 3"/>
          <p:cNvSpPr/>
          <p:nvPr userDrawn="1"/>
        </p:nvSpPr>
        <p:spPr>
          <a:xfrm>
            <a:off x="0" y="0"/>
            <a:ext cx="9144000" cy="13268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
            <a:ext cx="9144000" cy="5714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5715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sp>
        <p:nvSpPr>
          <p:cNvPr id="5" name="Rechteck 4"/>
          <p:cNvSpPr/>
          <p:nvPr userDrawn="1"/>
        </p:nvSpPr>
        <p:spPr>
          <a:xfrm>
            <a:off x="7667626" y="5167313"/>
            <a:ext cx="1476375" cy="54768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de-DE" dirty="0" smtClean="0">
              <a:solidFill>
                <a:schemeClr val="tx1"/>
              </a:solidFill>
            </a:endParaRPr>
          </a:p>
        </p:txBody>
      </p:sp>
      <p:grpSp>
        <p:nvGrpSpPr>
          <p:cNvPr id="5122" name="Group 2"/>
          <p:cNvGrpSpPr>
            <a:grpSpLocks/>
          </p:cNvGrpSpPr>
          <p:nvPr userDrawn="1"/>
        </p:nvGrpSpPr>
        <p:grpSpPr bwMode="auto">
          <a:xfrm>
            <a:off x="0" y="0"/>
            <a:ext cx="9144000" cy="5715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51"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4" y="187854"/>
            <a:ext cx="8713787" cy="3001698"/>
          </a:xfrm>
          <a:prstGeom prst="rect">
            <a:avLst/>
          </a:prstGeom>
          <a:noFill/>
        </p:spPr>
      </p:pic>
      <p:sp>
        <p:nvSpPr>
          <p:cNvPr id="14"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5"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16" name="Text Placeholder 12"/>
          <p:cNvSpPr>
            <a:spLocks noGrp="1"/>
          </p:cNvSpPr>
          <p:nvPr>
            <p:ph type="body" sz="quarter" idx="10"/>
          </p:nvPr>
        </p:nvSpPr>
        <p:spPr>
          <a:xfrm>
            <a:off x="215900" y="3307292"/>
            <a:ext cx="8712200" cy="180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75"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sp>
        <p:nvSpPr>
          <p:cNvPr id="10" name="Bildplatzhalter 9"/>
          <p:cNvSpPr>
            <a:spLocks noGrp="1"/>
          </p:cNvSpPr>
          <p:nvPr>
            <p:ph type="pic" sz="quarter" idx="12"/>
          </p:nvPr>
        </p:nvSpPr>
        <p:spPr>
          <a:xfrm>
            <a:off x="214314" y="187855"/>
            <a:ext cx="8702674" cy="2999052"/>
          </a:xfrm>
        </p:spPr>
        <p:txBody>
          <a:bodyPr/>
          <a:lstStyle>
            <a:lvl1pPr>
              <a:buNone/>
              <a:defRPr/>
            </a:lvl1pPr>
          </a:lstStyle>
          <a:p>
            <a:endParaRPr lang="de-DE" dirty="0"/>
          </a:p>
        </p:txBody>
      </p:sp>
      <p:sp>
        <p:nvSpPr>
          <p:cNvPr id="9"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3"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14" name="Text Placeholder 12"/>
          <p:cNvSpPr>
            <a:spLocks noGrp="1"/>
          </p:cNvSpPr>
          <p:nvPr>
            <p:ph type="body" sz="quarter" idx="10"/>
          </p:nvPr>
        </p:nvSpPr>
        <p:spPr>
          <a:xfrm>
            <a:off x="215900" y="3307292"/>
            <a:ext cx="8712200" cy="180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099"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sp>
        <p:nvSpPr>
          <p:cNvPr id="6" name="Titel 1"/>
          <p:cNvSpPr>
            <a:spLocks noGrp="1"/>
          </p:cNvSpPr>
          <p:nvPr>
            <p:ph type="ctrTitle"/>
          </p:nvPr>
        </p:nvSpPr>
        <p:spPr>
          <a:xfrm>
            <a:off x="215900" y="187854"/>
            <a:ext cx="8712200" cy="3308623"/>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endParaRPr lang="de-DE" dirty="0"/>
          </a:p>
        </p:txBody>
      </p:sp>
      <p:sp>
        <p:nvSpPr>
          <p:cNvPr id="7" name="Text Placeholder 12"/>
          <p:cNvSpPr>
            <a:spLocks noGrp="1"/>
          </p:cNvSpPr>
          <p:nvPr>
            <p:ph type="body" sz="quarter" idx="10"/>
          </p:nvPr>
        </p:nvSpPr>
        <p:spPr>
          <a:xfrm>
            <a:off x="215900" y="4378875"/>
            <a:ext cx="8712200" cy="169313"/>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Bildplatzhalter 9"/>
          <p:cNvSpPr>
            <a:spLocks noGrp="1"/>
          </p:cNvSpPr>
          <p:nvPr>
            <p:ph type="pic" sz="quarter" idx="12"/>
          </p:nvPr>
        </p:nvSpPr>
        <p:spPr>
          <a:xfrm>
            <a:off x="214314" y="187854"/>
            <a:ext cx="8713787" cy="2999053"/>
          </a:xfrm>
        </p:spPr>
        <p:txBody>
          <a:bodyPr/>
          <a:lstStyle>
            <a:lvl1pPr>
              <a:buNone/>
              <a:defRPr/>
            </a:lvl1pPr>
          </a:lstStyle>
          <a:p>
            <a:endParaRPr lang="de-DE" dirty="0"/>
          </a:p>
        </p:txBody>
      </p:sp>
      <p:sp>
        <p:nvSpPr>
          <p:cNvPr id="7"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0"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el 1"/>
          <p:cNvSpPr>
            <a:spLocks noGrp="1"/>
          </p:cNvSpPr>
          <p:nvPr>
            <p:ph type="title"/>
          </p:nvPr>
        </p:nvSpPr>
        <p:spPr>
          <a:xfrm>
            <a:off x="215900" y="187854"/>
            <a:ext cx="8712200" cy="4979459"/>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endParaRPr lang="de-DE"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Inhaltsplatzhalter 3"/>
          <p:cNvSpPr>
            <a:spLocks noGrp="1"/>
          </p:cNvSpPr>
          <p:nvPr>
            <p:ph sz="half" idx="2"/>
          </p:nvPr>
        </p:nvSpPr>
        <p:spPr>
          <a:xfrm>
            <a:off x="1476375" y="1326886"/>
            <a:ext cx="6191251" cy="3840427"/>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22" name="Inhaltsplatzhalter 3"/>
          <p:cNvSpPr>
            <a:spLocks noGrp="1"/>
          </p:cNvSpPr>
          <p:nvPr>
            <p:ph sz="half" idx="11"/>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a:p>
            <a:pPr lvl="0"/>
            <a:endParaRPr lang="de-DE" dirty="0" smtClean="0"/>
          </a:p>
        </p:txBody>
      </p:sp>
      <p:sp>
        <p:nvSpPr>
          <p:cNvPr id="23" name="Untertitel 2"/>
          <p:cNvSpPr>
            <a:spLocks noGrp="1"/>
          </p:cNvSpPr>
          <p:nvPr>
            <p:ph type="subTitle" idx="1"/>
          </p:nvPr>
        </p:nvSpPr>
        <p:spPr>
          <a:xfrm>
            <a:off x="0" y="64008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2"/>
          </p:nvPr>
        </p:nvSpPr>
        <p:spPr>
          <a:xfrm>
            <a:off x="207945" y="5473462"/>
            <a:ext cx="592889" cy="90726"/>
          </a:xfrm>
          <a:prstGeom prst="rect">
            <a:avLst/>
          </a:prstGeom>
        </p:spPr>
        <p:txBody>
          <a:bodyPr/>
          <a:lstStyle/>
          <a:p>
            <a:fld id="{66F74086-8758-4161-9396-AAD1EC27C348}" type="datetime4">
              <a:rPr lang="en-US" smtClean="0"/>
              <a:pPr/>
              <a:t>May 27, 2022</a:t>
            </a:fld>
            <a:endParaRPr lang="de-DE" dirty="0"/>
          </a:p>
        </p:txBody>
      </p:sp>
      <p:sp>
        <p:nvSpPr>
          <p:cNvPr id="10" name="Foliennummernplatzhalter 9"/>
          <p:cNvSpPr>
            <a:spLocks noGrp="1"/>
          </p:cNvSpPr>
          <p:nvPr>
            <p:ph type="sldNum" sz="quarter" idx="13"/>
          </p:nvPr>
        </p:nvSpPr>
        <p:spPr>
          <a:xfrm>
            <a:off x="918320" y="5474265"/>
            <a:ext cx="448519" cy="90726"/>
          </a:xfrm>
          <a:prstGeom prst="rect">
            <a:avLst/>
          </a:prstGeom>
        </p:spPr>
        <p:txBody>
          <a:bodyPr/>
          <a:lstStyle/>
          <a:p>
            <a:r>
              <a:rPr lang="de-DE" smtClean="0"/>
              <a:t>| Slide </a:t>
            </a:r>
            <a:fld id="{CF363E95-653D-48D7-8EB0-A81FED805B5F}" type="slidenum">
              <a:rPr lang="de-DE" smtClean="0"/>
              <a:pPr/>
              <a:t>‹Nº›</a:t>
            </a:fld>
            <a:endParaRPr lang="de-DE" dirty="0"/>
          </a:p>
        </p:txBody>
      </p:sp>
      <p:sp>
        <p:nvSpPr>
          <p:cNvPr id="11" name="Fußzeilenplatzhalter 10"/>
          <p:cNvSpPr>
            <a:spLocks noGrp="1"/>
          </p:cNvSpPr>
          <p:nvPr>
            <p:ph type="ftr" sz="quarter" idx="14"/>
          </p:nvPr>
        </p:nvSpPr>
        <p:spPr>
          <a:xfrm>
            <a:off x="215900" y="5167313"/>
            <a:ext cx="1260474" cy="547687"/>
          </a:xfrm>
          <a:prstGeom prst="rect">
            <a:avLst/>
          </a:prstGeom>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5" y="1326886"/>
            <a:ext cx="6191251"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4" name="Inhaltsplatzhalter 3"/>
          <p:cNvSpPr>
            <a:spLocks noGrp="1"/>
          </p:cNvSpPr>
          <p:nvPr>
            <p:ph sz="half" idx="10"/>
          </p:nvPr>
        </p:nvSpPr>
        <p:spPr>
          <a:xfrm>
            <a:off x="1476376" y="3307291"/>
            <a:ext cx="6191250" cy="1860021"/>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5"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6"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7"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0" name="Datumsplatzhalter 9"/>
          <p:cNvSpPr>
            <a:spLocks noGrp="1"/>
          </p:cNvSpPr>
          <p:nvPr>
            <p:ph type="dt" sz="half" idx="15"/>
          </p:nvPr>
        </p:nvSpPr>
        <p:spPr>
          <a:xfrm>
            <a:off x="207945" y="5473462"/>
            <a:ext cx="592889" cy="90726"/>
          </a:xfrm>
          <a:prstGeom prst="rect">
            <a:avLst/>
          </a:prstGeom>
        </p:spPr>
        <p:txBody>
          <a:bodyPr/>
          <a:lstStyle/>
          <a:p>
            <a:fld id="{9F337989-33E1-4A53-908A-B65CCCA84369}" type="datetime4">
              <a:rPr lang="en-US" smtClean="0"/>
              <a:pPr/>
              <a:t>May 27, 2022</a:t>
            </a:fld>
            <a:endParaRPr lang="de-DE" dirty="0"/>
          </a:p>
        </p:txBody>
      </p:sp>
      <p:sp>
        <p:nvSpPr>
          <p:cNvPr id="12" name="Foliennummernplatzhalter 11"/>
          <p:cNvSpPr>
            <a:spLocks noGrp="1"/>
          </p:cNvSpPr>
          <p:nvPr>
            <p:ph type="sldNum" sz="quarter" idx="16"/>
          </p:nvPr>
        </p:nvSpPr>
        <p:spPr>
          <a:xfrm>
            <a:off x="918320" y="5474265"/>
            <a:ext cx="448519" cy="90726"/>
          </a:xfrm>
          <a:prstGeom prst="rect">
            <a:avLst/>
          </a:prstGeom>
        </p:spPr>
        <p:txBody>
          <a:bodyPr/>
          <a:lstStyle/>
          <a:p>
            <a:r>
              <a:rPr lang="de-DE" smtClean="0"/>
              <a:t>| Slide </a:t>
            </a:r>
            <a:fld id="{CF363E95-653D-48D7-8EB0-A81FED805B5F}" type="slidenum">
              <a:rPr lang="de-DE" smtClean="0"/>
              <a:pPr/>
              <a:t>‹Nº›</a:t>
            </a:fld>
            <a:endParaRPr lang="de-DE" dirty="0"/>
          </a:p>
        </p:txBody>
      </p:sp>
      <p:sp>
        <p:nvSpPr>
          <p:cNvPr id="13" name="Fußzeilenplatzhalter 12"/>
          <p:cNvSpPr>
            <a:spLocks noGrp="1"/>
          </p:cNvSpPr>
          <p:nvPr>
            <p:ph type="ftr" sz="quarter" idx="17"/>
          </p:nvPr>
        </p:nvSpPr>
        <p:spPr>
          <a:xfrm>
            <a:off x="215900" y="5167313"/>
            <a:ext cx="1260474" cy="547687"/>
          </a:xfrm>
          <a:prstGeom prst="rect">
            <a:avLst/>
          </a:prstGeom>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5" y="1326886"/>
            <a:ext cx="3021013"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5" name="Inhaltsplatzhalter 3"/>
          <p:cNvSpPr>
            <a:spLocks noGrp="1"/>
          </p:cNvSpPr>
          <p:nvPr>
            <p:ph sz="half" idx="10"/>
          </p:nvPr>
        </p:nvSpPr>
        <p:spPr>
          <a:xfrm>
            <a:off x="1476376" y="3307291"/>
            <a:ext cx="6191250" cy="1860021"/>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6" name="Inhaltsplatzhalter 3"/>
          <p:cNvSpPr>
            <a:spLocks noGrp="1"/>
          </p:cNvSpPr>
          <p:nvPr>
            <p:ph sz="half" idx="11"/>
          </p:nvPr>
        </p:nvSpPr>
        <p:spPr>
          <a:xfrm>
            <a:off x="4643439" y="1326886"/>
            <a:ext cx="3024187"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7"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8"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9"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5"/>
          </p:nvPr>
        </p:nvSpPr>
        <p:spPr>
          <a:xfrm>
            <a:off x="207945" y="5473462"/>
            <a:ext cx="592889" cy="90726"/>
          </a:xfrm>
          <a:prstGeom prst="rect">
            <a:avLst/>
          </a:prstGeom>
        </p:spPr>
        <p:txBody>
          <a:bodyPr/>
          <a:lstStyle/>
          <a:p>
            <a:fld id="{A28F84DC-F8DE-4114-988F-462BE7107928}" type="datetime4">
              <a:rPr lang="en-US" smtClean="0"/>
              <a:pPr/>
              <a:t>May 27, 2022</a:t>
            </a:fld>
            <a:endParaRPr lang="de-DE" dirty="0"/>
          </a:p>
        </p:txBody>
      </p:sp>
      <p:sp>
        <p:nvSpPr>
          <p:cNvPr id="13" name="Foliennummernplatzhalter 12"/>
          <p:cNvSpPr>
            <a:spLocks noGrp="1"/>
          </p:cNvSpPr>
          <p:nvPr>
            <p:ph type="sldNum" sz="quarter" idx="16"/>
          </p:nvPr>
        </p:nvSpPr>
        <p:spPr>
          <a:xfrm>
            <a:off x="918320" y="5474265"/>
            <a:ext cx="448519" cy="90726"/>
          </a:xfrm>
          <a:prstGeom prst="rect">
            <a:avLst/>
          </a:prstGeom>
        </p:spPr>
        <p:txBody>
          <a:bodyPr/>
          <a:lstStyle/>
          <a:p>
            <a:r>
              <a:rPr lang="de-DE" smtClean="0"/>
              <a:t>| Slide </a:t>
            </a:r>
            <a:fld id="{CF363E95-653D-48D7-8EB0-A81FED805B5F}" type="slidenum">
              <a:rPr lang="de-DE" smtClean="0"/>
              <a:pPr/>
              <a:t>‹Nº›</a:t>
            </a:fld>
            <a:endParaRPr lang="de-DE" dirty="0"/>
          </a:p>
        </p:txBody>
      </p:sp>
      <p:sp>
        <p:nvSpPr>
          <p:cNvPr id="14" name="Fußzeilenplatzhalter 13"/>
          <p:cNvSpPr>
            <a:spLocks noGrp="1"/>
          </p:cNvSpPr>
          <p:nvPr>
            <p:ph type="ftr" sz="quarter" idx="17"/>
          </p:nvPr>
        </p:nvSpPr>
        <p:spPr>
          <a:xfrm>
            <a:off x="215900" y="5167313"/>
            <a:ext cx="1260474" cy="547687"/>
          </a:xfrm>
          <a:prstGeom prst="rect">
            <a:avLst/>
          </a:prstGeom>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326885"/>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6" name="Inhaltsplatzhalter 3"/>
          <p:cNvSpPr>
            <a:spLocks noGrp="1"/>
          </p:cNvSpPr>
          <p:nvPr>
            <p:ph sz="half" idx="10"/>
          </p:nvPr>
        </p:nvSpPr>
        <p:spPr>
          <a:xfrm>
            <a:off x="1476376" y="3307292"/>
            <a:ext cx="6191250" cy="1860020"/>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7" name="Inhaltsplatzhalter 3"/>
          <p:cNvSpPr>
            <a:spLocks noGrp="1"/>
          </p:cNvSpPr>
          <p:nvPr>
            <p:ph sz="half" idx="11"/>
          </p:nvPr>
        </p:nvSpPr>
        <p:spPr>
          <a:xfrm>
            <a:off x="3583800" y="1326886"/>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8" name="Inhaltsplatzhalter 3"/>
          <p:cNvSpPr>
            <a:spLocks noGrp="1"/>
          </p:cNvSpPr>
          <p:nvPr>
            <p:ph sz="half" idx="12"/>
          </p:nvPr>
        </p:nvSpPr>
        <p:spPr>
          <a:xfrm>
            <a:off x="5691225" y="1326885"/>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9"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2" name="Datumsplatzhalter 11"/>
          <p:cNvSpPr>
            <a:spLocks noGrp="1"/>
          </p:cNvSpPr>
          <p:nvPr>
            <p:ph type="dt" sz="half" idx="15"/>
          </p:nvPr>
        </p:nvSpPr>
        <p:spPr>
          <a:xfrm>
            <a:off x="207945" y="5473462"/>
            <a:ext cx="592889" cy="90726"/>
          </a:xfrm>
          <a:prstGeom prst="rect">
            <a:avLst/>
          </a:prstGeom>
        </p:spPr>
        <p:txBody>
          <a:bodyPr/>
          <a:lstStyle/>
          <a:p>
            <a:fld id="{D9482C28-D42D-4788-906C-D862F5053654}" type="datetime4">
              <a:rPr lang="en-US" smtClean="0"/>
              <a:pPr/>
              <a:t>May 27, 2022</a:t>
            </a:fld>
            <a:endParaRPr lang="de-DE" dirty="0"/>
          </a:p>
        </p:txBody>
      </p:sp>
      <p:sp>
        <p:nvSpPr>
          <p:cNvPr id="14" name="Foliennummernplatzhalter 13"/>
          <p:cNvSpPr>
            <a:spLocks noGrp="1"/>
          </p:cNvSpPr>
          <p:nvPr>
            <p:ph type="sldNum" sz="quarter" idx="16"/>
          </p:nvPr>
        </p:nvSpPr>
        <p:spPr>
          <a:xfrm>
            <a:off x="918320" y="5474265"/>
            <a:ext cx="448519" cy="90726"/>
          </a:xfrm>
          <a:prstGeom prst="rect">
            <a:avLst/>
          </a:prstGeom>
        </p:spPr>
        <p:txBody>
          <a:bodyPr/>
          <a:lstStyle/>
          <a:p>
            <a:r>
              <a:rPr lang="de-DE" smtClean="0"/>
              <a:t>| Slide </a:t>
            </a:r>
            <a:fld id="{CF363E95-653D-48D7-8EB0-A81FED805B5F}" type="slidenum">
              <a:rPr lang="de-DE" smtClean="0"/>
              <a:pPr/>
              <a:t>‹Nº›</a:t>
            </a:fld>
            <a:endParaRPr lang="de-DE" dirty="0"/>
          </a:p>
        </p:txBody>
      </p:sp>
      <p:sp>
        <p:nvSpPr>
          <p:cNvPr id="15" name="Fußzeilenplatzhalter 14"/>
          <p:cNvSpPr>
            <a:spLocks noGrp="1"/>
          </p:cNvSpPr>
          <p:nvPr>
            <p:ph type="ftr" sz="quarter" idx="17"/>
          </p:nvPr>
        </p:nvSpPr>
        <p:spPr>
          <a:xfrm>
            <a:off x="215900" y="5167313"/>
            <a:ext cx="1260474" cy="547687"/>
          </a:xfrm>
          <a:prstGeom prst="rect">
            <a:avLst/>
          </a:prstGeom>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326886"/>
            <a:ext cx="3019424" cy="3840427"/>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marL="0" marR="0" lvl="4" indent="0" algn="l" defTabSz="914400" rtl="0" eaLnBrk="1" fontAlgn="auto" latinLnBrk="0" hangingPunct="1">
              <a:lnSpc>
                <a:spcPct val="100000"/>
              </a:lnSpc>
              <a:spcBef>
                <a:spcPts val="1100"/>
              </a:spcBef>
              <a:spcAft>
                <a:spcPts val="0"/>
              </a:spcAft>
              <a:buClr>
                <a:schemeClr val="accent1"/>
              </a:buClr>
              <a:buSzPct val="70000"/>
              <a:buFontTx/>
              <a:buNone/>
              <a:tabLst/>
            </a:pPr>
            <a:r>
              <a:rPr lang="en-US" dirty="0" smtClean="0"/>
              <a:t>Fifth level</a:t>
            </a:r>
            <a:endParaRPr lang="de-DE" dirty="0"/>
          </a:p>
        </p:txBody>
      </p:sp>
      <p:sp>
        <p:nvSpPr>
          <p:cNvPr id="12" name="Inhaltsplatzhalter 3"/>
          <p:cNvSpPr>
            <a:spLocks noGrp="1"/>
          </p:cNvSpPr>
          <p:nvPr>
            <p:ph sz="half" idx="2"/>
          </p:nvPr>
        </p:nvSpPr>
        <p:spPr>
          <a:xfrm>
            <a:off x="4643439" y="1326886"/>
            <a:ext cx="3024187" cy="3840426"/>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marL="0" marR="0" lvl="4" indent="0" algn="l" defTabSz="914400" rtl="0" eaLnBrk="1" fontAlgn="auto" latinLnBrk="0" hangingPunct="1">
              <a:lnSpc>
                <a:spcPct val="100000"/>
              </a:lnSpc>
              <a:spcBef>
                <a:spcPts val="1100"/>
              </a:spcBef>
              <a:spcAft>
                <a:spcPts val="0"/>
              </a:spcAft>
              <a:buClr>
                <a:schemeClr val="accent1"/>
              </a:buClr>
              <a:buSzPct val="70000"/>
              <a:buFontTx/>
              <a:buNone/>
              <a:tabLst/>
            </a:pPr>
            <a:r>
              <a:rPr lang="en-US" dirty="0" smtClean="0"/>
              <a:t>Fifth level</a:t>
            </a:r>
            <a:endParaRPr lang="de-DE" dirty="0"/>
          </a:p>
        </p:txBody>
      </p:sp>
      <p:sp>
        <p:nvSpPr>
          <p:cNvPr id="13"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4"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5" name="Untertitel 2"/>
          <p:cNvSpPr>
            <a:spLocks noGrp="1"/>
          </p:cNvSpPr>
          <p:nvPr>
            <p:ph type="subTitle" idx="15"/>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6"/>
          </p:nvPr>
        </p:nvSpPr>
        <p:spPr>
          <a:xfrm>
            <a:off x="207945" y="5473462"/>
            <a:ext cx="592889" cy="90726"/>
          </a:xfrm>
          <a:prstGeom prst="rect">
            <a:avLst/>
          </a:prstGeom>
        </p:spPr>
        <p:txBody>
          <a:bodyPr/>
          <a:lstStyle/>
          <a:p>
            <a:fld id="{CA0E886A-9FAE-41DA-AB6F-4700692EF3FE}" type="datetime4">
              <a:rPr lang="en-US" smtClean="0"/>
              <a:pPr/>
              <a:t>May 27, 2022</a:t>
            </a:fld>
            <a:endParaRPr lang="de-DE" dirty="0"/>
          </a:p>
        </p:txBody>
      </p:sp>
      <p:sp>
        <p:nvSpPr>
          <p:cNvPr id="16" name="Foliennummernplatzhalter 15"/>
          <p:cNvSpPr>
            <a:spLocks noGrp="1"/>
          </p:cNvSpPr>
          <p:nvPr>
            <p:ph type="sldNum" sz="quarter" idx="17"/>
          </p:nvPr>
        </p:nvSpPr>
        <p:spPr>
          <a:xfrm>
            <a:off x="918320" y="5474265"/>
            <a:ext cx="448519" cy="90726"/>
          </a:xfrm>
          <a:prstGeom prst="rect">
            <a:avLst/>
          </a:prstGeom>
        </p:spPr>
        <p:txBody>
          <a:bodyPr/>
          <a:lstStyle/>
          <a:p>
            <a:r>
              <a:rPr lang="de-DE" smtClean="0"/>
              <a:t>| Slide </a:t>
            </a:r>
            <a:fld id="{CF363E95-653D-48D7-8EB0-A81FED805B5F}" type="slidenum">
              <a:rPr lang="de-DE" smtClean="0"/>
              <a:pPr/>
              <a:t>‹Nº›</a:t>
            </a:fld>
            <a:endParaRPr lang="de-DE" dirty="0"/>
          </a:p>
        </p:txBody>
      </p:sp>
      <p:sp>
        <p:nvSpPr>
          <p:cNvPr id="17" name="Fußzeilenplatzhalter 16"/>
          <p:cNvSpPr>
            <a:spLocks noGrp="1"/>
          </p:cNvSpPr>
          <p:nvPr>
            <p:ph type="ftr" sz="quarter" idx="18"/>
          </p:nvPr>
        </p:nvSpPr>
        <p:spPr>
          <a:xfrm>
            <a:off x="215900" y="5167313"/>
            <a:ext cx="1260474" cy="547687"/>
          </a:xfrm>
          <a:prstGeom prst="rect">
            <a:avLst/>
          </a:prstGeom>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5"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4" name="Inhaltsplatzhalter 2"/>
          <p:cNvSpPr>
            <a:spLocks noGrp="1"/>
          </p:cNvSpPr>
          <p:nvPr>
            <p:ph idx="11"/>
          </p:nvPr>
        </p:nvSpPr>
        <p:spPr>
          <a:xfrm>
            <a:off x="1476375"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5" name="Inhaltsplatzhalter 3"/>
          <p:cNvSpPr>
            <a:spLocks noGrp="1"/>
          </p:cNvSpPr>
          <p:nvPr>
            <p:ph sz="half" idx="2"/>
          </p:nvPr>
        </p:nvSpPr>
        <p:spPr>
          <a:xfrm>
            <a:off x="4646613" y="1326886"/>
            <a:ext cx="3021013" cy="3840427"/>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6"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7"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8" name="Untertitel 2"/>
          <p:cNvSpPr>
            <a:spLocks noGrp="1"/>
          </p:cNvSpPr>
          <p:nvPr>
            <p:ph type="subTitle" idx="15"/>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6"/>
          </p:nvPr>
        </p:nvSpPr>
        <p:spPr>
          <a:xfrm>
            <a:off x="207945" y="5473462"/>
            <a:ext cx="592889" cy="90726"/>
          </a:xfrm>
          <a:prstGeom prst="rect">
            <a:avLst/>
          </a:prstGeom>
        </p:spPr>
        <p:txBody>
          <a:bodyPr/>
          <a:lstStyle/>
          <a:p>
            <a:fld id="{729FD3B9-B472-46ED-AD1F-284007A65969}" type="datetime4">
              <a:rPr lang="en-US" smtClean="0"/>
              <a:pPr/>
              <a:t>May 27, 2022</a:t>
            </a:fld>
            <a:endParaRPr lang="de-DE" dirty="0"/>
          </a:p>
        </p:txBody>
      </p:sp>
      <p:sp>
        <p:nvSpPr>
          <p:cNvPr id="13" name="Foliennummernplatzhalter 12"/>
          <p:cNvSpPr>
            <a:spLocks noGrp="1"/>
          </p:cNvSpPr>
          <p:nvPr>
            <p:ph type="sldNum" sz="quarter" idx="17"/>
          </p:nvPr>
        </p:nvSpPr>
        <p:spPr>
          <a:xfrm>
            <a:off x="918320" y="5474265"/>
            <a:ext cx="448519" cy="90726"/>
          </a:xfrm>
          <a:prstGeom prst="rect">
            <a:avLst/>
          </a:prstGeom>
        </p:spPr>
        <p:txBody>
          <a:bodyPr/>
          <a:lstStyle/>
          <a:p>
            <a:r>
              <a:rPr lang="de-DE" smtClean="0"/>
              <a:t>| Slide </a:t>
            </a:r>
            <a:fld id="{CF363E95-653D-48D7-8EB0-A81FED805B5F}" type="slidenum">
              <a:rPr lang="de-DE" smtClean="0"/>
              <a:pPr/>
              <a:t>‹Nº›</a:t>
            </a:fld>
            <a:endParaRPr lang="de-DE" dirty="0"/>
          </a:p>
        </p:txBody>
      </p:sp>
      <p:sp>
        <p:nvSpPr>
          <p:cNvPr id="19" name="Fußzeilenplatzhalter 18"/>
          <p:cNvSpPr>
            <a:spLocks noGrp="1"/>
          </p:cNvSpPr>
          <p:nvPr>
            <p:ph type="ftr" sz="quarter" idx="18"/>
          </p:nvPr>
        </p:nvSpPr>
        <p:spPr>
          <a:xfrm>
            <a:off x="215900" y="5167313"/>
            <a:ext cx="1260474" cy="547687"/>
          </a:xfrm>
          <a:prstGeom prst="rect">
            <a:avLst/>
          </a:prstGeom>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5"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6" name="Inhaltsplatzhalter 2"/>
          <p:cNvSpPr>
            <a:spLocks noGrp="1"/>
          </p:cNvSpPr>
          <p:nvPr>
            <p:ph idx="11"/>
          </p:nvPr>
        </p:nvSpPr>
        <p:spPr>
          <a:xfrm>
            <a:off x="1476375"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7" name="Inhaltsplatzhalter 2"/>
          <p:cNvSpPr>
            <a:spLocks noGrp="1"/>
          </p:cNvSpPr>
          <p:nvPr>
            <p:ph idx="12"/>
          </p:nvPr>
        </p:nvSpPr>
        <p:spPr>
          <a:xfrm>
            <a:off x="4643437"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8" name="Inhaltsplatzhalter 2"/>
          <p:cNvSpPr>
            <a:spLocks noGrp="1"/>
          </p:cNvSpPr>
          <p:nvPr>
            <p:ph idx="13"/>
          </p:nvPr>
        </p:nvSpPr>
        <p:spPr>
          <a:xfrm>
            <a:off x="4643437"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9"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Untertitel 2"/>
          <p:cNvSpPr>
            <a:spLocks noGrp="1"/>
          </p:cNvSpPr>
          <p:nvPr>
            <p:ph type="subTitle" idx="15"/>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2" name="Datumsplatzhalter 11"/>
          <p:cNvSpPr>
            <a:spLocks noGrp="1"/>
          </p:cNvSpPr>
          <p:nvPr>
            <p:ph type="dt" sz="half" idx="16"/>
          </p:nvPr>
        </p:nvSpPr>
        <p:spPr>
          <a:xfrm>
            <a:off x="207945" y="5473462"/>
            <a:ext cx="592889" cy="90726"/>
          </a:xfrm>
          <a:prstGeom prst="rect">
            <a:avLst/>
          </a:prstGeom>
        </p:spPr>
        <p:txBody>
          <a:bodyPr/>
          <a:lstStyle/>
          <a:p>
            <a:fld id="{3041364E-FADE-442E-B905-D7953B85B4F3}" type="datetime4">
              <a:rPr lang="en-US" smtClean="0"/>
              <a:pPr/>
              <a:t>May 27, 2022</a:t>
            </a:fld>
            <a:endParaRPr lang="de-DE" dirty="0"/>
          </a:p>
        </p:txBody>
      </p:sp>
      <p:sp>
        <p:nvSpPr>
          <p:cNvPr id="14" name="Foliennummernplatzhalter 13"/>
          <p:cNvSpPr>
            <a:spLocks noGrp="1"/>
          </p:cNvSpPr>
          <p:nvPr>
            <p:ph type="sldNum" sz="quarter" idx="17"/>
          </p:nvPr>
        </p:nvSpPr>
        <p:spPr>
          <a:xfrm>
            <a:off x="918320" y="5474265"/>
            <a:ext cx="448519" cy="90726"/>
          </a:xfrm>
          <a:prstGeom prst="rect">
            <a:avLst/>
          </a:prstGeom>
        </p:spPr>
        <p:txBody>
          <a:bodyPr/>
          <a:lstStyle/>
          <a:p>
            <a:r>
              <a:rPr lang="de-DE" smtClean="0"/>
              <a:t>| Slide </a:t>
            </a:r>
            <a:fld id="{CF363E95-653D-48D7-8EB0-A81FED805B5F}" type="slidenum">
              <a:rPr lang="de-DE" smtClean="0"/>
              <a:pPr/>
              <a:t>‹Nº›</a:t>
            </a:fld>
            <a:endParaRPr lang="de-DE" dirty="0"/>
          </a:p>
        </p:txBody>
      </p:sp>
      <p:sp>
        <p:nvSpPr>
          <p:cNvPr id="15" name="Fußzeilenplatzhalter 14"/>
          <p:cNvSpPr>
            <a:spLocks noGrp="1"/>
          </p:cNvSpPr>
          <p:nvPr>
            <p:ph type="ftr" sz="quarter" idx="18"/>
          </p:nvPr>
        </p:nvSpPr>
        <p:spPr>
          <a:xfrm>
            <a:off x="215900" y="5167313"/>
            <a:ext cx="1260474" cy="547687"/>
          </a:xfrm>
          <a:prstGeom prst="rect">
            <a:avLst/>
          </a:prstGeom>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326886"/>
            <a:ext cx="8712200"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1"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2" name="Untertitel 2"/>
          <p:cNvSpPr>
            <a:spLocks noGrp="1"/>
          </p:cNvSpPr>
          <p:nvPr>
            <p:ph type="subTitle" idx="10"/>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1"/>
          </p:nvPr>
        </p:nvSpPr>
        <p:spPr>
          <a:xfrm>
            <a:off x="207945" y="5473462"/>
            <a:ext cx="592889" cy="90726"/>
          </a:xfrm>
          <a:prstGeom prst="rect">
            <a:avLst/>
          </a:prstGeom>
        </p:spPr>
        <p:txBody>
          <a:bodyPr/>
          <a:lstStyle/>
          <a:p>
            <a:fld id="{22657765-82DE-44BE-AAEA-E258F1837ABA}" type="datetime4">
              <a:rPr lang="en-US" smtClean="0"/>
              <a:pPr/>
              <a:t>May 27, 2022</a:t>
            </a:fld>
            <a:endParaRPr lang="de-DE" dirty="0"/>
          </a:p>
        </p:txBody>
      </p:sp>
      <p:sp>
        <p:nvSpPr>
          <p:cNvPr id="10" name="Foliennummernplatzhalter 9"/>
          <p:cNvSpPr>
            <a:spLocks noGrp="1"/>
          </p:cNvSpPr>
          <p:nvPr>
            <p:ph type="sldNum" sz="quarter" idx="12"/>
          </p:nvPr>
        </p:nvSpPr>
        <p:spPr>
          <a:xfrm>
            <a:off x="918320" y="5474265"/>
            <a:ext cx="448519" cy="90726"/>
          </a:xfrm>
          <a:prstGeom prst="rect">
            <a:avLst/>
          </a:prstGeom>
        </p:spPr>
        <p:txBody>
          <a:bodyPr/>
          <a:lstStyle/>
          <a:p>
            <a:r>
              <a:rPr lang="de-DE" smtClean="0"/>
              <a:t>| Slide </a:t>
            </a:r>
            <a:fld id="{CF363E95-653D-48D7-8EB0-A81FED805B5F}" type="slidenum">
              <a:rPr lang="de-DE" smtClean="0"/>
              <a:pPr/>
              <a:t>‹Nº›</a:t>
            </a:fld>
            <a:endParaRPr lang="de-DE" dirty="0"/>
          </a:p>
        </p:txBody>
      </p:sp>
      <p:sp>
        <p:nvSpPr>
          <p:cNvPr id="13" name="Fußzeilenplatzhalter 12"/>
          <p:cNvSpPr>
            <a:spLocks noGrp="1"/>
          </p:cNvSpPr>
          <p:nvPr>
            <p:ph type="ftr" sz="quarter" idx="13"/>
          </p:nvPr>
        </p:nvSpPr>
        <p:spPr>
          <a:xfrm>
            <a:off x="215900" y="5167313"/>
            <a:ext cx="1260474" cy="547687"/>
          </a:xfrm>
          <a:prstGeom prst="rect">
            <a:avLst/>
          </a:prstGeom>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1" y="1326886"/>
            <a:ext cx="4284663"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3" name="Inhaltsplatzhalter 2"/>
          <p:cNvSpPr>
            <a:spLocks noGrp="1"/>
          </p:cNvSpPr>
          <p:nvPr>
            <p:ph idx="12"/>
          </p:nvPr>
        </p:nvSpPr>
        <p:spPr>
          <a:xfrm>
            <a:off x="4643439" y="1326886"/>
            <a:ext cx="4284662"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4"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5" name="Untertitel 2"/>
          <p:cNvSpPr>
            <a:spLocks noGrp="1"/>
          </p:cNvSpPr>
          <p:nvPr>
            <p:ph type="subTitle" idx="13"/>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4"/>
          </p:nvPr>
        </p:nvSpPr>
        <p:spPr>
          <a:xfrm>
            <a:off x="207945" y="5473462"/>
            <a:ext cx="592889" cy="90726"/>
          </a:xfrm>
          <a:prstGeom prst="rect">
            <a:avLst/>
          </a:prstGeom>
        </p:spPr>
        <p:txBody>
          <a:bodyPr/>
          <a:lstStyle/>
          <a:p>
            <a:fld id="{AE1FAB0A-91CE-45B0-9425-9FAF2F98AC74}" type="datetime4">
              <a:rPr lang="en-US" smtClean="0"/>
              <a:pPr/>
              <a:t>May 27, 2022</a:t>
            </a:fld>
            <a:endParaRPr lang="de-DE" dirty="0"/>
          </a:p>
        </p:txBody>
      </p:sp>
      <p:sp>
        <p:nvSpPr>
          <p:cNvPr id="11" name="Foliennummernplatzhalter 10"/>
          <p:cNvSpPr>
            <a:spLocks noGrp="1"/>
          </p:cNvSpPr>
          <p:nvPr>
            <p:ph type="sldNum" sz="quarter" idx="15"/>
          </p:nvPr>
        </p:nvSpPr>
        <p:spPr>
          <a:xfrm>
            <a:off x="918320" y="5474265"/>
            <a:ext cx="448519" cy="90726"/>
          </a:xfrm>
          <a:prstGeom prst="rect">
            <a:avLst/>
          </a:prstGeom>
        </p:spPr>
        <p:txBody>
          <a:bodyPr/>
          <a:lstStyle/>
          <a:p>
            <a:r>
              <a:rPr lang="de-DE" smtClean="0"/>
              <a:t>| Slide </a:t>
            </a:r>
            <a:fld id="{CF363E95-653D-48D7-8EB0-A81FED805B5F}" type="slidenum">
              <a:rPr lang="de-DE" smtClean="0"/>
              <a:pPr/>
              <a:t>‹Nº›</a:t>
            </a:fld>
            <a:endParaRPr lang="de-DE" dirty="0"/>
          </a:p>
        </p:txBody>
      </p:sp>
      <p:sp>
        <p:nvSpPr>
          <p:cNvPr id="12" name="Fußzeilenplatzhalter 11"/>
          <p:cNvSpPr>
            <a:spLocks noGrp="1"/>
          </p:cNvSpPr>
          <p:nvPr>
            <p:ph type="ftr" sz="quarter" idx="16"/>
          </p:nvPr>
        </p:nvSpPr>
        <p:spPr>
          <a:xfrm>
            <a:off x="215900" y="5167313"/>
            <a:ext cx="1260474" cy="547687"/>
          </a:xfrm>
          <a:prstGeom prst="rect">
            <a:avLst/>
          </a:prstGeom>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6" y="1801813"/>
            <a:ext cx="7451725" cy="3365500"/>
          </a:xfrm>
        </p:spPr>
        <p:txBody>
          <a:bodyPr/>
          <a:lstStyle>
            <a:lvl1pPr>
              <a:buNone/>
              <a:defRPr/>
            </a:lvl1pPr>
          </a:lstStyle>
          <a:p>
            <a:pPr lvl="0"/>
            <a:endParaRPr lang="de-DE" dirty="0"/>
          </a:p>
        </p:txBody>
      </p:sp>
      <p:sp>
        <p:nvSpPr>
          <p:cNvPr id="14" name="Textplatzhalter 7"/>
          <p:cNvSpPr>
            <a:spLocks noGrp="1"/>
          </p:cNvSpPr>
          <p:nvPr>
            <p:ph type="body" sz="quarter" idx="12"/>
          </p:nvPr>
        </p:nvSpPr>
        <p:spPr>
          <a:xfrm>
            <a:off x="1476376" y="1317624"/>
            <a:ext cx="7451725" cy="484188"/>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endParaRPr lang="de-DE" dirty="0"/>
          </a:p>
        </p:txBody>
      </p:sp>
      <p:sp>
        <p:nvSpPr>
          <p:cNvPr id="15" name="Inhaltsplatzhalter 10"/>
          <p:cNvSpPr>
            <a:spLocks noGrp="1"/>
          </p:cNvSpPr>
          <p:nvPr>
            <p:ph sz="quarter" idx="13"/>
          </p:nvPr>
        </p:nvSpPr>
        <p:spPr>
          <a:xfrm>
            <a:off x="215901" y="1326886"/>
            <a:ext cx="1116013" cy="3840427"/>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6"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7"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0" name="Datumsplatzhalter 9"/>
          <p:cNvSpPr>
            <a:spLocks noGrp="1"/>
          </p:cNvSpPr>
          <p:nvPr>
            <p:ph type="dt" sz="half" idx="16"/>
          </p:nvPr>
        </p:nvSpPr>
        <p:spPr>
          <a:xfrm>
            <a:off x="207945" y="5473462"/>
            <a:ext cx="592889" cy="90726"/>
          </a:xfrm>
          <a:prstGeom prst="rect">
            <a:avLst/>
          </a:prstGeom>
        </p:spPr>
        <p:txBody>
          <a:bodyPr/>
          <a:lstStyle/>
          <a:p>
            <a:fld id="{D43465C2-7EA8-4FE3-B81E-D04D4785281D}" type="datetime4">
              <a:rPr lang="en-US" smtClean="0"/>
              <a:pPr/>
              <a:t>May 27, 2022</a:t>
            </a:fld>
            <a:endParaRPr lang="de-DE" dirty="0"/>
          </a:p>
        </p:txBody>
      </p:sp>
      <p:sp>
        <p:nvSpPr>
          <p:cNvPr id="11" name="Foliennummernplatzhalter 10"/>
          <p:cNvSpPr>
            <a:spLocks noGrp="1"/>
          </p:cNvSpPr>
          <p:nvPr>
            <p:ph type="sldNum" sz="quarter" idx="17"/>
          </p:nvPr>
        </p:nvSpPr>
        <p:spPr>
          <a:xfrm>
            <a:off x="918320" y="5474265"/>
            <a:ext cx="448519" cy="90726"/>
          </a:xfrm>
          <a:prstGeom prst="rect">
            <a:avLst/>
          </a:prstGeom>
        </p:spPr>
        <p:txBody>
          <a:bodyPr/>
          <a:lstStyle/>
          <a:p>
            <a:r>
              <a:rPr lang="de-DE" smtClean="0"/>
              <a:t>| Slide </a:t>
            </a:r>
            <a:fld id="{CF363E95-653D-48D7-8EB0-A81FED805B5F}" type="slidenum">
              <a:rPr lang="de-DE" smtClean="0"/>
              <a:pPr/>
              <a:t>‹Nº›</a:t>
            </a:fld>
            <a:endParaRPr lang="de-DE" dirty="0"/>
          </a:p>
        </p:txBody>
      </p:sp>
      <p:sp>
        <p:nvSpPr>
          <p:cNvPr id="13" name="Fußzeilenplatzhalter 12"/>
          <p:cNvSpPr>
            <a:spLocks noGrp="1"/>
          </p:cNvSpPr>
          <p:nvPr>
            <p:ph type="ftr" sz="quarter" idx="18"/>
          </p:nvPr>
        </p:nvSpPr>
        <p:spPr>
          <a:xfrm>
            <a:off x="215900" y="5167313"/>
            <a:ext cx="1260474" cy="547687"/>
          </a:xfrm>
          <a:prstGeom prst="rect">
            <a:avLst/>
          </a:prstGeom>
        </p:spPr>
        <p:txBody>
          <a:bodyPr/>
          <a:lstStyle/>
          <a:p>
            <a:r>
              <a:rPr lang="en-US" smtClean="0"/>
              <a:t>©ABB</a:t>
            </a:r>
            <a:endParaRPr lang="en-US" dirty="0" smtClean="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326886"/>
            <a:ext cx="9144000" cy="4388114"/>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4" name="Rechteck 3"/>
          <p:cNvSpPr/>
          <p:nvPr userDrawn="1"/>
        </p:nvSpPr>
        <p:spPr>
          <a:xfrm>
            <a:off x="0" y="0"/>
            <a:ext cx="9144000" cy="13268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
            <a:ext cx="9144000" cy="5714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5715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sp>
        <p:nvSpPr>
          <p:cNvPr id="5" name="Rechteck 4"/>
          <p:cNvSpPr/>
          <p:nvPr userDrawn="1"/>
        </p:nvSpPr>
        <p:spPr>
          <a:xfrm>
            <a:off x="7667626" y="5167313"/>
            <a:ext cx="1476375" cy="54768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de-DE" dirty="0" smtClean="0">
              <a:solidFill>
                <a:schemeClr val="tx1"/>
              </a:solidFill>
            </a:endParaRPr>
          </a:p>
        </p:txBody>
      </p:sp>
      <p:grpSp>
        <p:nvGrpSpPr>
          <p:cNvPr id="2" name="Group 2"/>
          <p:cNvGrpSpPr>
            <a:grpSpLocks/>
          </p:cNvGrpSpPr>
          <p:nvPr userDrawn="1"/>
        </p:nvGrpSpPr>
        <p:grpSpPr bwMode="auto">
          <a:xfrm>
            <a:off x="0" y="0"/>
            <a:ext cx="9144000" cy="5715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51"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4" y="187854"/>
            <a:ext cx="8713787" cy="3001698"/>
          </a:xfrm>
          <a:prstGeom prst="rect">
            <a:avLst/>
          </a:prstGeom>
          <a:noFill/>
        </p:spPr>
      </p:pic>
      <p:sp>
        <p:nvSpPr>
          <p:cNvPr id="14"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5"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16" name="Text Placeholder 12"/>
          <p:cNvSpPr>
            <a:spLocks noGrp="1"/>
          </p:cNvSpPr>
          <p:nvPr>
            <p:ph type="body" sz="quarter" idx="10"/>
          </p:nvPr>
        </p:nvSpPr>
        <p:spPr>
          <a:xfrm>
            <a:off x="215900" y="3307292"/>
            <a:ext cx="8712200" cy="180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75"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sp>
        <p:nvSpPr>
          <p:cNvPr id="10" name="Bildplatzhalter 9"/>
          <p:cNvSpPr>
            <a:spLocks noGrp="1"/>
          </p:cNvSpPr>
          <p:nvPr>
            <p:ph type="pic" sz="quarter" idx="12"/>
          </p:nvPr>
        </p:nvSpPr>
        <p:spPr>
          <a:xfrm>
            <a:off x="214314" y="187855"/>
            <a:ext cx="8702674" cy="2999052"/>
          </a:xfrm>
        </p:spPr>
        <p:txBody>
          <a:bodyPr/>
          <a:lstStyle>
            <a:lvl1pPr>
              <a:buNone/>
              <a:defRPr/>
            </a:lvl1pPr>
          </a:lstStyle>
          <a:p>
            <a:endParaRPr lang="de-DE" dirty="0"/>
          </a:p>
        </p:txBody>
      </p:sp>
      <p:sp>
        <p:nvSpPr>
          <p:cNvPr id="9"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3"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14" name="Text Placeholder 12"/>
          <p:cNvSpPr>
            <a:spLocks noGrp="1"/>
          </p:cNvSpPr>
          <p:nvPr>
            <p:ph type="body" sz="quarter" idx="10"/>
          </p:nvPr>
        </p:nvSpPr>
        <p:spPr>
          <a:xfrm>
            <a:off x="215900" y="3307292"/>
            <a:ext cx="8712200" cy="180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099"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sp>
        <p:nvSpPr>
          <p:cNvPr id="6" name="Titel 1"/>
          <p:cNvSpPr>
            <a:spLocks noGrp="1"/>
          </p:cNvSpPr>
          <p:nvPr>
            <p:ph type="ctrTitle"/>
          </p:nvPr>
        </p:nvSpPr>
        <p:spPr>
          <a:xfrm>
            <a:off x="215900" y="187854"/>
            <a:ext cx="8712200" cy="3308623"/>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endParaRPr lang="de-DE" dirty="0"/>
          </a:p>
        </p:txBody>
      </p:sp>
      <p:sp>
        <p:nvSpPr>
          <p:cNvPr id="7" name="Text Placeholder 12"/>
          <p:cNvSpPr>
            <a:spLocks noGrp="1"/>
          </p:cNvSpPr>
          <p:nvPr>
            <p:ph type="body" sz="quarter" idx="10"/>
          </p:nvPr>
        </p:nvSpPr>
        <p:spPr>
          <a:xfrm>
            <a:off x="215900" y="4378875"/>
            <a:ext cx="8712200" cy="169313"/>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Bildplatzhalter 9"/>
          <p:cNvSpPr>
            <a:spLocks noGrp="1"/>
          </p:cNvSpPr>
          <p:nvPr>
            <p:ph type="pic" sz="quarter" idx="12"/>
          </p:nvPr>
        </p:nvSpPr>
        <p:spPr>
          <a:xfrm>
            <a:off x="214314" y="187854"/>
            <a:ext cx="8713787" cy="2999053"/>
          </a:xfrm>
        </p:spPr>
        <p:txBody>
          <a:bodyPr/>
          <a:lstStyle>
            <a:lvl1pPr>
              <a:buNone/>
              <a:defRPr/>
            </a:lvl1pPr>
          </a:lstStyle>
          <a:p>
            <a:endParaRPr lang="de-DE" dirty="0"/>
          </a:p>
        </p:txBody>
      </p:sp>
      <p:sp>
        <p:nvSpPr>
          <p:cNvPr id="7"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0"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el 1"/>
          <p:cNvSpPr>
            <a:spLocks noGrp="1"/>
          </p:cNvSpPr>
          <p:nvPr>
            <p:ph type="title"/>
          </p:nvPr>
        </p:nvSpPr>
        <p:spPr>
          <a:xfrm>
            <a:off x="215900" y="187854"/>
            <a:ext cx="8712200" cy="4979459"/>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endParaRPr lang="de-DE"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Inhaltsplatzhalter 3"/>
          <p:cNvSpPr>
            <a:spLocks noGrp="1"/>
          </p:cNvSpPr>
          <p:nvPr>
            <p:ph sz="half" idx="2"/>
          </p:nvPr>
        </p:nvSpPr>
        <p:spPr>
          <a:xfrm>
            <a:off x="1476375" y="1326886"/>
            <a:ext cx="6191251" cy="3840427"/>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22" name="Inhaltsplatzhalter 3"/>
          <p:cNvSpPr>
            <a:spLocks noGrp="1"/>
          </p:cNvSpPr>
          <p:nvPr>
            <p:ph sz="half" idx="11"/>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a:p>
            <a:pPr lvl="0"/>
            <a:endParaRPr lang="de-DE" dirty="0" smtClean="0"/>
          </a:p>
        </p:txBody>
      </p:sp>
      <p:sp>
        <p:nvSpPr>
          <p:cNvPr id="23"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2"/>
          </p:nvPr>
        </p:nvSpPr>
        <p:spPr/>
        <p:txBody>
          <a:bodyPr/>
          <a:lstStyle/>
          <a:p>
            <a:fld id="{5730DD3D-DABA-4CD8-BD0B-5631B9AA5A8A}" type="datetime4">
              <a:rPr lang="en-US" smtClean="0"/>
              <a:pPr/>
              <a:t>May 27, 2022</a:t>
            </a:fld>
            <a:endParaRPr lang="de-DE" dirty="0"/>
          </a:p>
        </p:txBody>
      </p:sp>
      <p:sp>
        <p:nvSpPr>
          <p:cNvPr id="10" name="Foliennummernplatzhalter 9"/>
          <p:cNvSpPr>
            <a:spLocks noGrp="1"/>
          </p:cNvSpPr>
          <p:nvPr>
            <p:ph type="sldNum" sz="quarter" idx="13"/>
          </p:nvPr>
        </p:nvSpPr>
        <p:spPr/>
        <p:txBody>
          <a:bodyPr/>
          <a:lstStyle/>
          <a:p>
            <a:r>
              <a:rPr lang="de-DE" smtClean="0"/>
              <a:t>| Slide </a:t>
            </a:r>
            <a:fld id="{CF363E95-653D-48D7-8EB0-A81FED805B5F}" type="slidenum">
              <a:rPr lang="de-DE" smtClean="0"/>
              <a:pPr/>
              <a:t>‹Nº›</a:t>
            </a:fld>
            <a:endParaRPr lang="de-DE" dirty="0"/>
          </a:p>
        </p:txBody>
      </p:sp>
      <p:sp>
        <p:nvSpPr>
          <p:cNvPr id="11" name="Fußzeilenplatzhalter 10"/>
          <p:cNvSpPr>
            <a:spLocks noGrp="1"/>
          </p:cNvSpPr>
          <p:nvPr>
            <p:ph type="ftr" sz="quarter" idx="14"/>
          </p:nvPr>
        </p:nvSpPr>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5" y="1326886"/>
            <a:ext cx="6191251"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4" name="Inhaltsplatzhalter 3"/>
          <p:cNvSpPr>
            <a:spLocks noGrp="1"/>
          </p:cNvSpPr>
          <p:nvPr>
            <p:ph sz="half" idx="10"/>
          </p:nvPr>
        </p:nvSpPr>
        <p:spPr>
          <a:xfrm>
            <a:off x="1476376" y="3307291"/>
            <a:ext cx="6191250" cy="1860021"/>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5"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6"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7"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0" name="Datumsplatzhalter 9"/>
          <p:cNvSpPr>
            <a:spLocks noGrp="1"/>
          </p:cNvSpPr>
          <p:nvPr>
            <p:ph type="dt" sz="half" idx="15"/>
          </p:nvPr>
        </p:nvSpPr>
        <p:spPr/>
        <p:txBody>
          <a:bodyPr/>
          <a:lstStyle/>
          <a:p>
            <a:fld id="{4541FC8A-6144-4E5B-AD59-E2F453F34082}" type="datetime4">
              <a:rPr lang="en-US" smtClean="0"/>
              <a:pPr/>
              <a:t>May 27, 2022</a:t>
            </a:fld>
            <a:endParaRPr lang="de-DE" dirty="0"/>
          </a:p>
        </p:txBody>
      </p:sp>
      <p:sp>
        <p:nvSpPr>
          <p:cNvPr id="12" name="Foliennummernplatzhalter 11"/>
          <p:cNvSpPr>
            <a:spLocks noGrp="1"/>
          </p:cNvSpPr>
          <p:nvPr>
            <p:ph type="sldNum" sz="quarter" idx="16"/>
          </p:nvPr>
        </p:nvSpPr>
        <p:spPr/>
        <p:txBody>
          <a:bodyPr/>
          <a:lstStyle/>
          <a:p>
            <a:r>
              <a:rPr lang="de-DE" smtClean="0"/>
              <a:t>| Slide </a:t>
            </a:r>
            <a:fld id="{CF363E95-653D-48D7-8EB0-A81FED805B5F}" type="slidenum">
              <a:rPr lang="de-DE" smtClean="0"/>
              <a:pPr/>
              <a:t>‹Nº›</a:t>
            </a:fld>
            <a:endParaRPr lang="de-DE" dirty="0"/>
          </a:p>
        </p:txBody>
      </p:sp>
      <p:sp>
        <p:nvSpPr>
          <p:cNvPr id="13" name="Fußzeilenplatzhalter 12"/>
          <p:cNvSpPr>
            <a:spLocks noGrp="1"/>
          </p:cNvSpPr>
          <p:nvPr>
            <p:ph type="ftr" sz="quarter" idx="17"/>
          </p:nvPr>
        </p:nvSpPr>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5" y="1326886"/>
            <a:ext cx="3021013"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5" name="Inhaltsplatzhalter 3"/>
          <p:cNvSpPr>
            <a:spLocks noGrp="1"/>
          </p:cNvSpPr>
          <p:nvPr>
            <p:ph sz="half" idx="10"/>
          </p:nvPr>
        </p:nvSpPr>
        <p:spPr>
          <a:xfrm>
            <a:off x="1476376" y="3307291"/>
            <a:ext cx="6191250" cy="1860021"/>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6" name="Inhaltsplatzhalter 3"/>
          <p:cNvSpPr>
            <a:spLocks noGrp="1"/>
          </p:cNvSpPr>
          <p:nvPr>
            <p:ph sz="half" idx="11"/>
          </p:nvPr>
        </p:nvSpPr>
        <p:spPr>
          <a:xfrm>
            <a:off x="4643439" y="1326886"/>
            <a:ext cx="3024187"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7"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8"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9"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5"/>
          </p:nvPr>
        </p:nvSpPr>
        <p:spPr/>
        <p:txBody>
          <a:bodyPr/>
          <a:lstStyle/>
          <a:p>
            <a:fld id="{FF680C9D-D530-47F6-B794-C3C14B429C71}" type="datetime4">
              <a:rPr lang="en-US" smtClean="0"/>
              <a:pPr/>
              <a:t>May 27, 2022</a:t>
            </a:fld>
            <a:endParaRPr lang="de-DE" dirty="0"/>
          </a:p>
        </p:txBody>
      </p:sp>
      <p:sp>
        <p:nvSpPr>
          <p:cNvPr id="13" name="Foliennummernplatzhalter 12"/>
          <p:cNvSpPr>
            <a:spLocks noGrp="1"/>
          </p:cNvSpPr>
          <p:nvPr>
            <p:ph type="sldNum" sz="quarter" idx="16"/>
          </p:nvPr>
        </p:nvSpPr>
        <p:spPr/>
        <p:txBody>
          <a:bodyPr/>
          <a:lstStyle/>
          <a:p>
            <a:r>
              <a:rPr lang="de-DE" smtClean="0"/>
              <a:t>| Slide </a:t>
            </a:r>
            <a:fld id="{CF363E95-653D-48D7-8EB0-A81FED805B5F}" type="slidenum">
              <a:rPr lang="de-DE" smtClean="0"/>
              <a:pPr/>
              <a:t>‹Nº›</a:t>
            </a:fld>
            <a:endParaRPr lang="de-DE" dirty="0"/>
          </a:p>
        </p:txBody>
      </p:sp>
      <p:sp>
        <p:nvSpPr>
          <p:cNvPr id="14" name="Fußzeilenplatzhalter 13"/>
          <p:cNvSpPr>
            <a:spLocks noGrp="1"/>
          </p:cNvSpPr>
          <p:nvPr>
            <p:ph type="ftr" sz="quarter" idx="17"/>
          </p:nvPr>
        </p:nvSpPr>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326885"/>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6" name="Inhaltsplatzhalter 3"/>
          <p:cNvSpPr>
            <a:spLocks noGrp="1"/>
          </p:cNvSpPr>
          <p:nvPr>
            <p:ph sz="half" idx="10"/>
          </p:nvPr>
        </p:nvSpPr>
        <p:spPr>
          <a:xfrm>
            <a:off x="1476376" y="3307292"/>
            <a:ext cx="6191250" cy="1860020"/>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7" name="Inhaltsplatzhalter 3"/>
          <p:cNvSpPr>
            <a:spLocks noGrp="1"/>
          </p:cNvSpPr>
          <p:nvPr>
            <p:ph sz="half" idx="11"/>
          </p:nvPr>
        </p:nvSpPr>
        <p:spPr>
          <a:xfrm>
            <a:off x="3583800" y="1326886"/>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8" name="Inhaltsplatzhalter 3"/>
          <p:cNvSpPr>
            <a:spLocks noGrp="1"/>
          </p:cNvSpPr>
          <p:nvPr>
            <p:ph sz="half" idx="12"/>
          </p:nvPr>
        </p:nvSpPr>
        <p:spPr>
          <a:xfrm>
            <a:off x="5691225" y="1326885"/>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9"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2" name="Datumsplatzhalter 11"/>
          <p:cNvSpPr>
            <a:spLocks noGrp="1"/>
          </p:cNvSpPr>
          <p:nvPr>
            <p:ph type="dt" sz="half" idx="15"/>
          </p:nvPr>
        </p:nvSpPr>
        <p:spPr/>
        <p:txBody>
          <a:bodyPr/>
          <a:lstStyle/>
          <a:p>
            <a:fld id="{75955071-5896-46C8-BC4B-8BB4921AAEBE}" type="datetime4">
              <a:rPr lang="en-US" smtClean="0"/>
              <a:pPr/>
              <a:t>May 27, 2022</a:t>
            </a:fld>
            <a:endParaRPr lang="de-DE" dirty="0"/>
          </a:p>
        </p:txBody>
      </p:sp>
      <p:sp>
        <p:nvSpPr>
          <p:cNvPr id="14" name="Foliennummernplatzhalter 13"/>
          <p:cNvSpPr>
            <a:spLocks noGrp="1"/>
          </p:cNvSpPr>
          <p:nvPr>
            <p:ph type="sldNum" sz="quarter" idx="16"/>
          </p:nvPr>
        </p:nvSpPr>
        <p:spPr/>
        <p:txBody>
          <a:bodyPr/>
          <a:lstStyle/>
          <a:p>
            <a:r>
              <a:rPr lang="de-DE" smtClean="0"/>
              <a:t>| Slide </a:t>
            </a:r>
            <a:fld id="{CF363E95-653D-48D7-8EB0-A81FED805B5F}" type="slidenum">
              <a:rPr lang="de-DE" smtClean="0"/>
              <a:pPr/>
              <a:t>‹Nº›</a:t>
            </a:fld>
            <a:endParaRPr lang="de-DE" dirty="0"/>
          </a:p>
        </p:txBody>
      </p:sp>
      <p:sp>
        <p:nvSpPr>
          <p:cNvPr id="15" name="Fußzeilenplatzhalter 14"/>
          <p:cNvSpPr>
            <a:spLocks noGrp="1"/>
          </p:cNvSpPr>
          <p:nvPr>
            <p:ph type="ftr" sz="quarter" idx="17"/>
          </p:nvPr>
        </p:nvSpPr>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326886"/>
            <a:ext cx="3019424" cy="3840427"/>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marL="0" marR="0" lvl="4" indent="0" algn="l" defTabSz="914400" rtl="0" eaLnBrk="1" fontAlgn="auto" latinLnBrk="0" hangingPunct="1">
              <a:lnSpc>
                <a:spcPct val="100000"/>
              </a:lnSpc>
              <a:spcBef>
                <a:spcPts val="1100"/>
              </a:spcBef>
              <a:spcAft>
                <a:spcPts val="0"/>
              </a:spcAft>
              <a:buClr>
                <a:schemeClr val="accent1"/>
              </a:buClr>
              <a:buSzPct val="70000"/>
              <a:buFontTx/>
              <a:buNone/>
              <a:tabLst/>
            </a:pPr>
            <a:r>
              <a:rPr lang="en-US" dirty="0" smtClean="0"/>
              <a:t>Fifth level</a:t>
            </a:r>
            <a:endParaRPr lang="de-DE" dirty="0"/>
          </a:p>
        </p:txBody>
      </p:sp>
      <p:sp>
        <p:nvSpPr>
          <p:cNvPr id="12" name="Inhaltsplatzhalter 3"/>
          <p:cNvSpPr>
            <a:spLocks noGrp="1"/>
          </p:cNvSpPr>
          <p:nvPr>
            <p:ph sz="half" idx="2"/>
          </p:nvPr>
        </p:nvSpPr>
        <p:spPr>
          <a:xfrm>
            <a:off x="4643439" y="1326886"/>
            <a:ext cx="3024187" cy="3840426"/>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marL="0" marR="0" lvl="4" indent="0" algn="l" defTabSz="914400" rtl="0" eaLnBrk="1" fontAlgn="auto" latinLnBrk="0" hangingPunct="1">
              <a:lnSpc>
                <a:spcPct val="100000"/>
              </a:lnSpc>
              <a:spcBef>
                <a:spcPts val="1100"/>
              </a:spcBef>
              <a:spcAft>
                <a:spcPts val="0"/>
              </a:spcAft>
              <a:buClr>
                <a:schemeClr val="accent1"/>
              </a:buClr>
              <a:buSzPct val="70000"/>
              <a:buFontTx/>
              <a:buNone/>
              <a:tabLst/>
            </a:pPr>
            <a:r>
              <a:rPr lang="en-US" dirty="0" smtClean="0"/>
              <a:t>Fifth level</a:t>
            </a:r>
            <a:endParaRPr lang="de-DE" dirty="0"/>
          </a:p>
        </p:txBody>
      </p:sp>
      <p:sp>
        <p:nvSpPr>
          <p:cNvPr id="13"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4"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5" name="Untertitel 2"/>
          <p:cNvSpPr>
            <a:spLocks noGrp="1"/>
          </p:cNvSpPr>
          <p:nvPr>
            <p:ph type="subTitle" idx="15"/>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6"/>
          </p:nvPr>
        </p:nvSpPr>
        <p:spPr/>
        <p:txBody>
          <a:bodyPr/>
          <a:lstStyle/>
          <a:p>
            <a:fld id="{DA184E54-52FC-41B0-92F4-6D29559E7051}" type="datetime4">
              <a:rPr lang="en-US" smtClean="0"/>
              <a:pPr/>
              <a:t>May 27, 2022</a:t>
            </a:fld>
            <a:endParaRPr lang="de-DE" dirty="0"/>
          </a:p>
        </p:txBody>
      </p:sp>
      <p:sp>
        <p:nvSpPr>
          <p:cNvPr id="16" name="Foliennummernplatzhalter 15"/>
          <p:cNvSpPr>
            <a:spLocks noGrp="1"/>
          </p:cNvSpPr>
          <p:nvPr>
            <p:ph type="sldNum" sz="quarter" idx="17"/>
          </p:nvPr>
        </p:nvSpPr>
        <p:spPr/>
        <p:txBody>
          <a:bodyPr/>
          <a:lstStyle/>
          <a:p>
            <a:r>
              <a:rPr lang="de-DE" smtClean="0"/>
              <a:t>| Slide </a:t>
            </a:r>
            <a:fld id="{CF363E95-653D-48D7-8EB0-A81FED805B5F}" type="slidenum">
              <a:rPr lang="de-DE" smtClean="0"/>
              <a:pPr/>
              <a:t>‹Nº›</a:t>
            </a:fld>
            <a:endParaRPr lang="de-DE" dirty="0"/>
          </a:p>
        </p:txBody>
      </p:sp>
      <p:sp>
        <p:nvSpPr>
          <p:cNvPr id="17" name="Fußzeilenplatzhalter 16"/>
          <p:cNvSpPr>
            <a:spLocks noGrp="1"/>
          </p:cNvSpPr>
          <p:nvPr>
            <p:ph type="ftr" sz="quarter" idx="18"/>
          </p:nvPr>
        </p:nvSpPr>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5"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4" name="Inhaltsplatzhalter 2"/>
          <p:cNvSpPr>
            <a:spLocks noGrp="1"/>
          </p:cNvSpPr>
          <p:nvPr>
            <p:ph idx="11"/>
          </p:nvPr>
        </p:nvSpPr>
        <p:spPr>
          <a:xfrm>
            <a:off x="1476375"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5" name="Inhaltsplatzhalter 3"/>
          <p:cNvSpPr>
            <a:spLocks noGrp="1"/>
          </p:cNvSpPr>
          <p:nvPr>
            <p:ph sz="half" idx="2"/>
          </p:nvPr>
        </p:nvSpPr>
        <p:spPr>
          <a:xfrm>
            <a:off x="4646613" y="1326886"/>
            <a:ext cx="3021013" cy="3840427"/>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6"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7"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8" name="Untertitel 2"/>
          <p:cNvSpPr>
            <a:spLocks noGrp="1"/>
          </p:cNvSpPr>
          <p:nvPr>
            <p:ph type="subTitle" idx="15"/>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1" name="Datumsplatzhalter 10"/>
          <p:cNvSpPr>
            <a:spLocks noGrp="1"/>
          </p:cNvSpPr>
          <p:nvPr>
            <p:ph type="dt" sz="half" idx="16"/>
          </p:nvPr>
        </p:nvSpPr>
        <p:spPr/>
        <p:txBody>
          <a:bodyPr/>
          <a:lstStyle/>
          <a:p>
            <a:fld id="{72C4E516-5FE1-4F4F-BE7F-EA14F515BD65}" type="datetime4">
              <a:rPr lang="en-US" smtClean="0"/>
              <a:pPr/>
              <a:t>May 27, 2022</a:t>
            </a:fld>
            <a:endParaRPr lang="de-DE" dirty="0"/>
          </a:p>
        </p:txBody>
      </p:sp>
      <p:sp>
        <p:nvSpPr>
          <p:cNvPr id="13" name="Foliennummernplatzhalter 12"/>
          <p:cNvSpPr>
            <a:spLocks noGrp="1"/>
          </p:cNvSpPr>
          <p:nvPr>
            <p:ph type="sldNum" sz="quarter" idx="17"/>
          </p:nvPr>
        </p:nvSpPr>
        <p:spPr/>
        <p:txBody>
          <a:bodyPr/>
          <a:lstStyle/>
          <a:p>
            <a:r>
              <a:rPr lang="de-DE" smtClean="0"/>
              <a:t>| Slide </a:t>
            </a:r>
            <a:fld id="{CF363E95-653D-48D7-8EB0-A81FED805B5F}" type="slidenum">
              <a:rPr lang="de-DE" smtClean="0"/>
              <a:pPr/>
              <a:t>‹Nº›</a:t>
            </a:fld>
            <a:endParaRPr lang="de-DE" dirty="0"/>
          </a:p>
        </p:txBody>
      </p:sp>
      <p:sp>
        <p:nvSpPr>
          <p:cNvPr id="19" name="Fußzeilenplatzhalter 18"/>
          <p:cNvSpPr>
            <a:spLocks noGrp="1"/>
          </p:cNvSpPr>
          <p:nvPr>
            <p:ph type="ftr" sz="quarter" idx="18"/>
          </p:nvPr>
        </p:nvSpPr>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5"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6" name="Inhaltsplatzhalter 2"/>
          <p:cNvSpPr>
            <a:spLocks noGrp="1"/>
          </p:cNvSpPr>
          <p:nvPr>
            <p:ph idx="11"/>
          </p:nvPr>
        </p:nvSpPr>
        <p:spPr>
          <a:xfrm>
            <a:off x="1476375"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7" name="Inhaltsplatzhalter 2"/>
          <p:cNvSpPr>
            <a:spLocks noGrp="1"/>
          </p:cNvSpPr>
          <p:nvPr>
            <p:ph idx="12"/>
          </p:nvPr>
        </p:nvSpPr>
        <p:spPr>
          <a:xfrm>
            <a:off x="4643437"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8" name="Inhaltsplatzhalter 2"/>
          <p:cNvSpPr>
            <a:spLocks noGrp="1"/>
          </p:cNvSpPr>
          <p:nvPr>
            <p:ph idx="13"/>
          </p:nvPr>
        </p:nvSpPr>
        <p:spPr>
          <a:xfrm>
            <a:off x="4643437"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9"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Untertitel 2"/>
          <p:cNvSpPr>
            <a:spLocks noGrp="1"/>
          </p:cNvSpPr>
          <p:nvPr>
            <p:ph type="subTitle" idx="15"/>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2" name="Datumsplatzhalter 11"/>
          <p:cNvSpPr>
            <a:spLocks noGrp="1"/>
          </p:cNvSpPr>
          <p:nvPr>
            <p:ph type="dt" sz="half" idx="16"/>
          </p:nvPr>
        </p:nvSpPr>
        <p:spPr/>
        <p:txBody>
          <a:bodyPr/>
          <a:lstStyle/>
          <a:p>
            <a:fld id="{18EB86B2-6D5C-4761-93D2-C2AE5BE5B703}" type="datetime4">
              <a:rPr lang="en-US" smtClean="0"/>
              <a:pPr/>
              <a:t>May 27, 2022</a:t>
            </a:fld>
            <a:endParaRPr lang="de-DE" dirty="0"/>
          </a:p>
        </p:txBody>
      </p:sp>
      <p:sp>
        <p:nvSpPr>
          <p:cNvPr id="14" name="Foliennummernplatzhalter 13"/>
          <p:cNvSpPr>
            <a:spLocks noGrp="1"/>
          </p:cNvSpPr>
          <p:nvPr>
            <p:ph type="sldNum" sz="quarter" idx="17"/>
          </p:nvPr>
        </p:nvSpPr>
        <p:spPr/>
        <p:txBody>
          <a:bodyPr/>
          <a:lstStyle/>
          <a:p>
            <a:r>
              <a:rPr lang="de-DE" smtClean="0"/>
              <a:t>| Slide </a:t>
            </a:r>
            <a:fld id="{CF363E95-653D-48D7-8EB0-A81FED805B5F}" type="slidenum">
              <a:rPr lang="de-DE" smtClean="0"/>
              <a:pPr/>
              <a:t>‹Nº›</a:t>
            </a:fld>
            <a:endParaRPr lang="de-DE" dirty="0"/>
          </a:p>
        </p:txBody>
      </p:sp>
      <p:sp>
        <p:nvSpPr>
          <p:cNvPr id="15" name="Fußzeilenplatzhalter 14"/>
          <p:cNvSpPr>
            <a:spLocks noGrp="1"/>
          </p:cNvSpPr>
          <p:nvPr>
            <p:ph type="ftr" sz="quarter" idx="18"/>
          </p:nvPr>
        </p:nvSpPr>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326886"/>
            <a:ext cx="8712200"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1"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2" name="Untertitel 2"/>
          <p:cNvSpPr>
            <a:spLocks noGrp="1"/>
          </p:cNvSpPr>
          <p:nvPr>
            <p:ph type="subTitle" idx="10"/>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1"/>
          </p:nvPr>
        </p:nvSpPr>
        <p:spPr/>
        <p:txBody>
          <a:bodyPr/>
          <a:lstStyle/>
          <a:p>
            <a:fld id="{4831FD87-49FC-4A93-B47B-2CE9348ACDDC}" type="datetime4">
              <a:rPr lang="en-US" smtClean="0"/>
              <a:pPr/>
              <a:t>May 27, 2022</a:t>
            </a:fld>
            <a:endParaRPr lang="de-DE" dirty="0"/>
          </a:p>
        </p:txBody>
      </p:sp>
      <p:sp>
        <p:nvSpPr>
          <p:cNvPr id="10" name="Foliennummernplatzhalter 9"/>
          <p:cNvSpPr>
            <a:spLocks noGrp="1"/>
          </p:cNvSpPr>
          <p:nvPr>
            <p:ph type="sldNum" sz="quarter" idx="12"/>
          </p:nvPr>
        </p:nvSpPr>
        <p:spPr/>
        <p:txBody>
          <a:bodyPr/>
          <a:lstStyle/>
          <a:p>
            <a:r>
              <a:rPr lang="de-DE" smtClean="0"/>
              <a:t>| Slide </a:t>
            </a:r>
            <a:fld id="{CF363E95-653D-48D7-8EB0-A81FED805B5F}" type="slidenum">
              <a:rPr lang="de-DE" smtClean="0"/>
              <a:pPr/>
              <a:t>‹Nº›</a:t>
            </a:fld>
            <a:endParaRPr lang="de-DE" dirty="0"/>
          </a:p>
        </p:txBody>
      </p:sp>
      <p:sp>
        <p:nvSpPr>
          <p:cNvPr id="13" name="Fußzeilenplatzhalter 12"/>
          <p:cNvSpPr>
            <a:spLocks noGrp="1"/>
          </p:cNvSpPr>
          <p:nvPr>
            <p:ph type="ftr" sz="quarter" idx="13"/>
          </p:nvPr>
        </p:nvSpPr>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1" y="1326886"/>
            <a:ext cx="4284663"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3" name="Inhaltsplatzhalter 2"/>
          <p:cNvSpPr>
            <a:spLocks noGrp="1"/>
          </p:cNvSpPr>
          <p:nvPr>
            <p:ph idx="12"/>
          </p:nvPr>
        </p:nvSpPr>
        <p:spPr>
          <a:xfrm>
            <a:off x="4643439" y="1326886"/>
            <a:ext cx="4284662"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4"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5" name="Untertitel 2"/>
          <p:cNvSpPr>
            <a:spLocks noGrp="1"/>
          </p:cNvSpPr>
          <p:nvPr>
            <p:ph type="subTitle" idx="13"/>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9" name="Datumsplatzhalter 8"/>
          <p:cNvSpPr>
            <a:spLocks noGrp="1"/>
          </p:cNvSpPr>
          <p:nvPr>
            <p:ph type="dt" sz="half" idx="14"/>
          </p:nvPr>
        </p:nvSpPr>
        <p:spPr/>
        <p:txBody>
          <a:bodyPr/>
          <a:lstStyle/>
          <a:p>
            <a:fld id="{DAD6EF60-E500-43E9-9B1C-406A54DE7933}" type="datetime4">
              <a:rPr lang="en-US" smtClean="0"/>
              <a:pPr/>
              <a:t>May 27, 2022</a:t>
            </a:fld>
            <a:endParaRPr lang="de-DE" dirty="0"/>
          </a:p>
        </p:txBody>
      </p:sp>
      <p:sp>
        <p:nvSpPr>
          <p:cNvPr id="11" name="Foliennummernplatzhalter 10"/>
          <p:cNvSpPr>
            <a:spLocks noGrp="1"/>
          </p:cNvSpPr>
          <p:nvPr>
            <p:ph type="sldNum" sz="quarter" idx="15"/>
          </p:nvPr>
        </p:nvSpPr>
        <p:spPr/>
        <p:txBody>
          <a:bodyPr/>
          <a:lstStyle/>
          <a:p>
            <a:r>
              <a:rPr lang="de-DE" smtClean="0"/>
              <a:t>| Slide </a:t>
            </a:r>
            <a:fld id="{CF363E95-653D-48D7-8EB0-A81FED805B5F}" type="slidenum">
              <a:rPr lang="de-DE" smtClean="0"/>
              <a:pPr/>
              <a:t>‹Nº›</a:t>
            </a:fld>
            <a:endParaRPr lang="de-DE" dirty="0"/>
          </a:p>
        </p:txBody>
      </p:sp>
      <p:sp>
        <p:nvSpPr>
          <p:cNvPr id="12" name="Fußzeilenplatzhalter 11"/>
          <p:cNvSpPr>
            <a:spLocks noGrp="1"/>
          </p:cNvSpPr>
          <p:nvPr>
            <p:ph type="ftr" sz="quarter" idx="16"/>
          </p:nvPr>
        </p:nvSpPr>
        <p:spPr/>
        <p:txBody>
          <a:bodyPr/>
          <a:lstStyle/>
          <a:p>
            <a:r>
              <a:rPr lang="en-US" smtClean="0"/>
              <a:t>©ABB</a:t>
            </a:r>
            <a:endParaRPr lang="en-US" dirty="0" smtClean="0"/>
          </a:p>
        </p:txBody>
      </p:sp>
    </p:spTree>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6" y="1801813"/>
            <a:ext cx="7451725" cy="3365500"/>
          </a:xfrm>
        </p:spPr>
        <p:txBody>
          <a:bodyPr/>
          <a:lstStyle>
            <a:lvl1pPr>
              <a:buNone/>
              <a:defRPr/>
            </a:lvl1pPr>
          </a:lstStyle>
          <a:p>
            <a:pPr lvl="0"/>
            <a:endParaRPr lang="de-DE" dirty="0"/>
          </a:p>
        </p:txBody>
      </p:sp>
      <p:sp>
        <p:nvSpPr>
          <p:cNvPr id="14" name="Textplatzhalter 7"/>
          <p:cNvSpPr>
            <a:spLocks noGrp="1"/>
          </p:cNvSpPr>
          <p:nvPr>
            <p:ph type="body" sz="quarter" idx="12"/>
          </p:nvPr>
        </p:nvSpPr>
        <p:spPr>
          <a:xfrm>
            <a:off x="1476376" y="1317624"/>
            <a:ext cx="7451725" cy="484188"/>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endParaRPr lang="de-DE" dirty="0"/>
          </a:p>
        </p:txBody>
      </p:sp>
      <p:sp>
        <p:nvSpPr>
          <p:cNvPr id="15" name="Inhaltsplatzhalter 10"/>
          <p:cNvSpPr>
            <a:spLocks noGrp="1"/>
          </p:cNvSpPr>
          <p:nvPr>
            <p:ph sz="quarter" idx="13"/>
          </p:nvPr>
        </p:nvSpPr>
        <p:spPr>
          <a:xfrm>
            <a:off x="215901" y="1326886"/>
            <a:ext cx="1116013" cy="3840427"/>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6"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7"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
        <p:nvSpPr>
          <p:cNvPr id="10" name="Datumsplatzhalter 9"/>
          <p:cNvSpPr>
            <a:spLocks noGrp="1"/>
          </p:cNvSpPr>
          <p:nvPr>
            <p:ph type="dt" sz="half" idx="16"/>
          </p:nvPr>
        </p:nvSpPr>
        <p:spPr/>
        <p:txBody>
          <a:bodyPr/>
          <a:lstStyle/>
          <a:p>
            <a:fld id="{474A7C55-976A-49F6-B779-B3F7B2E3E074}" type="datetime4">
              <a:rPr lang="en-US" smtClean="0"/>
              <a:pPr/>
              <a:t>May 27, 2022</a:t>
            </a:fld>
            <a:endParaRPr lang="de-DE" dirty="0"/>
          </a:p>
        </p:txBody>
      </p:sp>
      <p:sp>
        <p:nvSpPr>
          <p:cNvPr id="11" name="Foliennummernplatzhalter 10"/>
          <p:cNvSpPr>
            <a:spLocks noGrp="1"/>
          </p:cNvSpPr>
          <p:nvPr>
            <p:ph type="sldNum" sz="quarter" idx="17"/>
          </p:nvPr>
        </p:nvSpPr>
        <p:spPr/>
        <p:txBody>
          <a:bodyPr/>
          <a:lstStyle/>
          <a:p>
            <a:r>
              <a:rPr lang="de-DE" smtClean="0"/>
              <a:t>| Slide </a:t>
            </a:r>
            <a:fld id="{CF363E95-653D-48D7-8EB0-A81FED805B5F}" type="slidenum">
              <a:rPr lang="de-DE" smtClean="0"/>
              <a:pPr/>
              <a:t>‹Nº›</a:t>
            </a:fld>
            <a:endParaRPr lang="de-DE" dirty="0"/>
          </a:p>
        </p:txBody>
      </p:sp>
      <p:sp>
        <p:nvSpPr>
          <p:cNvPr id="13" name="Fußzeilenplatzhalter 12"/>
          <p:cNvSpPr>
            <a:spLocks noGrp="1"/>
          </p:cNvSpPr>
          <p:nvPr>
            <p:ph type="ftr" sz="quarter" idx="18"/>
          </p:nvPr>
        </p:nvSpPr>
        <p:spPr/>
        <p:txBody>
          <a:bodyPr/>
          <a:lstStyle/>
          <a:p>
            <a:r>
              <a:rPr lang="en-US" smtClean="0"/>
              <a:t>©ABB</a:t>
            </a:r>
            <a:endParaRPr lang="en-US" dirty="0" smtClean="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326886"/>
            <a:ext cx="9144000" cy="4388114"/>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4" name="Rechteck 3"/>
          <p:cNvSpPr/>
          <p:nvPr userDrawn="1"/>
        </p:nvSpPr>
        <p:spPr>
          <a:xfrm>
            <a:off x="0" y="0"/>
            <a:ext cx="9144000" cy="13268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
            <a:ext cx="9144000" cy="5714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Tree>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5715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sp>
        <p:nvSpPr>
          <p:cNvPr id="5" name="Rechteck 4"/>
          <p:cNvSpPr/>
          <p:nvPr userDrawn="1"/>
        </p:nvSpPr>
        <p:spPr>
          <a:xfrm>
            <a:off x="7667626" y="5167313"/>
            <a:ext cx="1476375" cy="54768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de-DE" dirty="0" smtClean="0">
              <a:solidFill>
                <a:schemeClr val="tx1"/>
              </a:solidFill>
            </a:endParaRPr>
          </a:p>
        </p:txBody>
      </p:sp>
      <p:grpSp>
        <p:nvGrpSpPr>
          <p:cNvPr id="2" name="Group 2"/>
          <p:cNvGrpSpPr>
            <a:grpSpLocks/>
          </p:cNvGrpSpPr>
          <p:nvPr userDrawn="1"/>
        </p:nvGrpSpPr>
        <p:grpSpPr bwMode="auto">
          <a:xfrm>
            <a:off x="0" y="0"/>
            <a:ext cx="9144000" cy="5715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51"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4" y="187854"/>
            <a:ext cx="8713787" cy="3001698"/>
          </a:xfrm>
          <a:prstGeom prst="rect">
            <a:avLst/>
          </a:prstGeom>
          <a:noFill/>
        </p:spPr>
      </p:pic>
      <p:sp>
        <p:nvSpPr>
          <p:cNvPr id="14"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5"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16" name="Text Placeholder 12"/>
          <p:cNvSpPr>
            <a:spLocks noGrp="1"/>
          </p:cNvSpPr>
          <p:nvPr>
            <p:ph type="body" sz="quarter" idx="10"/>
          </p:nvPr>
        </p:nvSpPr>
        <p:spPr>
          <a:xfrm>
            <a:off x="215900" y="3307292"/>
            <a:ext cx="8712200" cy="180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75"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sp>
        <p:nvSpPr>
          <p:cNvPr id="10" name="Bildplatzhalter 9"/>
          <p:cNvSpPr>
            <a:spLocks noGrp="1"/>
          </p:cNvSpPr>
          <p:nvPr>
            <p:ph type="pic" sz="quarter" idx="12"/>
          </p:nvPr>
        </p:nvSpPr>
        <p:spPr>
          <a:xfrm>
            <a:off x="214314" y="187855"/>
            <a:ext cx="8702674" cy="2999052"/>
          </a:xfrm>
        </p:spPr>
        <p:txBody>
          <a:bodyPr/>
          <a:lstStyle>
            <a:lvl1pPr>
              <a:buNone/>
              <a:defRPr/>
            </a:lvl1pPr>
          </a:lstStyle>
          <a:p>
            <a:endParaRPr lang="de-DE" dirty="0"/>
          </a:p>
        </p:txBody>
      </p:sp>
      <p:sp>
        <p:nvSpPr>
          <p:cNvPr id="9"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3"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
        <p:nvSpPr>
          <p:cNvPr id="14" name="Text Placeholder 12"/>
          <p:cNvSpPr>
            <a:spLocks noGrp="1"/>
          </p:cNvSpPr>
          <p:nvPr>
            <p:ph type="body" sz="quarter" idx="10"/>
          </p:nvPr>
        </p:nvSpPr>
        <p:spPr>
          <a:xfrm>
            <a:off x="215900" y="3307292"/>
            <a:ext cx="8712200" cy="180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099"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sp>
        <p:nvSpPr>
          <p:cNvPr id="6" name="Titel 1"/>
          <p:cNvSpPr>
            <a:spLocks noGrp="1"/>
          </p:cNvSpPr>
          <p:nvPr>
            <p:ph type="ctrTitle"/>
          </p:nvPr>
        </p:nvSpPr>
        <p:spPr>
          <a:xfrm>
            <a:off x="215900" y="187854"/>
            <a:ext cx="8712200" cy="3308623"/>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endParaRPr lang="de-DE" dirty="0"/>
          </a:p>
        </p:txBody>
      </p:sp>
      <p:sp>
        <p:nvSpPr>
          <p:cNvPr id="7" name="Text Placeholder 12"/>
          <p:cNvSpPr>
            <a:spLocks noGrp="1"/>
          </p:cNvSpPr>
          <p:nvPr>
            <p:ph type="body" sz="quarter" idx="10"/>
          </p:nvPr>
        </p:nvSpPr>
        <p:spPr>
          <a:xfrm>
            <a:off x="215900" y="4378875"/>
            <a:ext cx="8712200" cy="169313"/>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de-DE" dirty="0"/>
          </a:p>
        </p:txBody>
      </p:sp>
    </p:spTree>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Bildplatzhalter 9"/>
          <p:cNvSpPr>
            <a:spLocks noGrp="1"/>
          </p:cNvSpPr>
          <p:nvPr>
            <p:ph type="pic" sz="quarter" idx="12"/>
          </p:nvPr>
        </p:nvSpPr>
        <p:spPr>
          <a:xfrm>
            <a:off x="214314" y="187854"/>
            <a:ext cx="8713787" cy="2999053"/>
          </a:xfrm>
        </p:spPr>
        <p:txBody>
          <a:bodyPr/>
          <a:lstStyle>
            <a:lvl1pPr>
              <a:buNone/>
              <a:defRPr/>
            </a:lvl1pPr>
          </a:lstStyle>
          <a:p>
            <a:endParaRPr lang="de-DE" dirty="0"/>
          </a:p>
        </p:txBody>
      </p:sp>
      <p:sp>
        <p:nvSpPr>
          <p:cNvPr id="7"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endParaRPr lang="en-US" dirty="0" smtClean="0"/>
          </a:p>
        </p:txBody>
      </p:sp>
      <p:sp>
        <p:nvSpPr>
          <p:cNvPr id="10"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el 1"/>
          <p:cNvSpPr>
            <a:spLocks noGrp="1"/>
          </p:cNvSpPr>
          <p:nvPr>
            <p:ph type="title"/>
          </p:nvPr>
        </p:nvSpPr>
        <p:spPr>
          <a:xfrm>
            <a:off x="215900" y="187854"/>
            <a:ext cx="8712200" cy="4979459"/>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endParaRPr lang="de-DE"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Inhaltsplatzhalter 3"/>
          <p:cNvSpPr>
            <a:spLocks noGrp="1"/>
          </p:cNvSpPr>
          <p:nvPr>
            <p:ph sz="half" idx="2"/>
          </p:nvPr>
        </p:nvSpPr>
        <p:spPr>
          <a:xfrm>
            <a:off x="1476375" y="1326886"/>
            <a:ext cx="6191251" cy="3840427"/>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22" name="Inhaltsplatzhalter 3"/>
          <p:cNvSpPr>
            <a:spLocks noGrp="1"/>
          </p:cNvSpPr>
          <p:nvPr>
            <p:ph sz="half" idx="11"/>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a:p>
            <a:pPr lvl="0"/>
            <a:endParaRPr lang="de-DE" dirty="0" smtClean="0"/>
          </a:p>
        </p:txBody>
      </p:sp>
      <p:sp>
        <p:nvSpPr>
          <p:cNvPr id="23"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Tree>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5" y="1326886"/>
            <a:ext cx="6191251"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4" name="Inhaltsplatzhalter 3"/>
          <p:cNvSpPr>
            <a:spLocks noGrp="1"/>
          </p:cNvSpPr>
          <p:nvPr>
            <p:ph sz="half" idx="10"/>
          </p:nvPr>
        </p:nvSpPr>
        <p:spPr>
          <a:xfrm>
            <a:off x="1476376" y="3307291"/>
            <a:ext cx="6191250" cy="1860021"/>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5"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6"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7"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Tree>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5" y="1326886"/>
            <a:ext cx="3021013"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5" name="Inhaltsplatzhalter 3"/>
          <p:cNvSpPr>
            <a:spLocks noGrp="1"/>
          </p:cNvSpPr>
          <p:nvPr>
            <p:ph sz="half" idx="10"/>
          </p:nvPr>
        </p:nvSpPr>
        <p:spPr>
          <a:xfrm>
            <a:off x="1476376" y="3307291"/>
            <a:ext cx="6191250" cy="1860021"/>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6" name="Inhaltsplatzhalter 3"/>
          <p:cNvSpPr>
            <a:spLocks noGrp="1"/>
          </p:cNvSpPr>
          <p:nvPr>
            <p:ph sz="half" idx="11"/>
          </p:nvPr>
        </p:nvSpPr>
        <p:spPr>
          <a:xfrm>
            <a:off x="4643439" y="1326886"/>
            <a:ext cx="3024187"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7"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8"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9"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Tree>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326885"/>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6" name="Inhaltsplatzhalter 3"/>
          <p:cNvSpPr>
            <a:spLocks noGrp="1"/>
          </p:cNvSpPr>
          <p:nvPr>
            <p:ph sz="half" idx="10"/>
          </p:nvPr>
        </p:nvSpPr>
        <p:spPr>
          <a:xfrm>
            <a:off x="1476376" y="3307292"/>
            <a:ext cx="6191250" cy="1860020"/>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7" name="Inhaltsplatzhalter 3"/>
          <p:cNvSpPr>
            <a:spLocks noGrp="1"/>
          </p:cNvSpPr>
          <p:nvPr>
            <p:ph sz="half" idx="11"/>
          </p:nvPr>
        </p:nvSpPr>
        <p:spPr>
          <a:xfrm>
            <a:off x="3583800" y="1326886"/>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8" name="Inhaltsplatzhalter 3"/>
          <p:cNvSpPr>
            <a:spLocks noGrp="1"/>
          </p:cNvSpPr>
          <p:nvPr>
            <p:ph sz="half" idx="12"/>
          </p:nvPr>
        </p:nvSpPr>
        <p:spPr>
          <a:xfrm>
            <a:off x="5691225" y="1326885"/>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endParaRPr lang="de-DE" dirty="0" smtClean="0"/>
          </a:p>
        </p:txBody>
      </p:sp>
      <p:sp>
        <p:nvSpPr>
          <p:cNvPr id="19"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Tree>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326886"/>
            <a:ext cx="3019424" cy="3840427"/>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marL="0" marR="0" lvl="4" indent="0" algn="l" defTabSz="914400" rtl="0" eaLnBrk="1" fontAlgn="auto" latinLnBrk="0" hangingPunct="1">
              <a:lnSpc>
                <a:spcPct val="100000"/>
              </a:lnSpc>
              <a:spcBef>
                <a:spcPts val="1100"/>
              </a:spcBef>
              <a:spcAft>
                <a:spcPts val="0"/>
              </a:spcAft>
              <a:buClr>
                <a:schemeClr val="accent1"/>
              </a:buClr>
              <a:buSzPct val="70000"/>
              <a:buFontTx/>
              <a:buNone/>
              <a:tabLst/>
            </a:pPr>
            <a:r>
              <a:rPr lang="en-US" dirty="0" smtClean="0"/>
              <a:t>Fifth level</a:t>
            </a:r>
            <a:endParaRPr lang="de-DE" dirty="0"/>
          </a:p>
        </p:txBody>
      </p:sp>
      <p:sp>
        <p:nvSpPr>
          <p:cNvPr id="12" name="Inhaltsplatzhalter 3"/>
          <p:cNvSpPr>
            <a:spLocks noGrp="1"/>
          </p:cNvSpPr>
          <p:nvPr>
            <p:ph sz="half" idx="2"/>
          </p:nvPr>
        </p:nvSpPr>
        <p:spPr>
          <a:xfrm>
            <a:off x="4643439" y="1326886"/>
            <a:ext cx="3024187" cy="3840426"/>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marL="0" marR="0" lvl="4" indent="0" algn="l" defTabSz="914400" rtl="0" eaLnBrk="1" fontAlgn="auto" latinLnBrk="0" hangingPunct="1">
              <a:lnSpc>
                <a:spcPct val="100000"/>
              </a:lnSpc>
              <a:spcBef>
                <a:spcPts val="1100"/>
              </a:spcBef>
              <a:spcAft>
                <a:spcPts val="0"/>
              </a:spcAft>
              <a:buClr>
                <a:schemeClr val="accent1"/>
              </a:buClr>
              <a:buSzPct val="70000"/>
              <a:buFontTx/>
              <a:buNone/>
              <a:tabLst/>
            </a:pPr>
            <a:r>
              <a:rPr lang="en-US" dirty="0" smtClean="0"/>
              <a:t>Fifth level</a:t>
            </a:r>
            <a:endParaRPr lang="de-DE" dirty="0"/>
          </a:p>
        </p:txBody>
      </p:sp>
      <p:sp>
        <p:nvSpPr>
          <p:cNvPr id="13"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4"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5" name="Untertitel 2"/>
          <p:cNvSpPr>
            <a:spLocks noGrp="1"/>
          </p:cNvSpPr>
          <p:nvPr>
            <p:ph type="subTitle" idx="15"/>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Tree>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5"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4" name="Inhaltsplatzhalter 2"/>
          <p:cNvSpPr>
            <a:spLocks noGrp="1"/>
          </p:cNvSpPr>
          <p:nvPr>
            <p:ph idx="11"/>
          </p:nvPr>
        </p:nvSpPr>
        <p:spPr>
          <a:xfrm>
            <a:off x="1476375"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5" name="Inhaltsplatzhalter 3"/>
          <p:cNvSpPr>
            <a:spLocks noGrp="1"/>
          </p:cNvSpPr>
          <p:nvPr>
            <p:ph sz="half" idx="2"/>
          </p:nvPr>
        </p:nvSpPr>
        <p:spPr>
          <a:xfrm>
            <a:off x="4646613" y="1326886"/>
            <a:ext cx="3021013" cy="3840427"/>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16"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7"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8" name="Untertitel 2"/>
          <p:cNvSpPr>
            <a:spLocks noGrp="1"/>
          </p:cNvSpPr>
          <p:nvPr>
            <p:ph type="subTitle" idx="15"/>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Tree>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5"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6" name="Inhaltsplatzhalter 2"/>
          <p:cNvSpPr>
            <a:spLocks noGrp="1"/>
          </p:cNvSpPr>
          <p:nvPr>
            <p:ph idx="11"/>
          </p:nvPr>
        </p:nvSpPr>
        <p:spPr>
          <a:xfrm>
            <a:off x="1476375"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7" name="Inhaltsplatzhalter 2"/>
          <p:cNvSpPr>
            <a:spLocks noGrp="1"/>
          </p:cNvSpPr>
          <p:nvPr>
            <p:ph idx="12"/>
          </p:nvPr>
        </p:nvSpPr>
        <p:spPr>
          <a:xfrm>
            <a:off x="4643437"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8" name="Inhaltsplatzhalter 2"/>
          <p:cNvSpPr>
            <a:spLocks noGrp="1"/>
          </p:cNvSpPr>
          <p:nvPr>
            <p:ph idx="13"/>
          </p:nvPr>
        </p:nvSpPr>
        <p:spPr>
          <a:xfrm>
            <a:off x="4643437"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9"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21" name="Untertitel 2"/>
          <p:cNvSpPr>
            <a:spLocks noGrp="1"/>
          </p:cNvSpPr>
          <p:nvPr>
            <p:ph type="subTitle" idx="15"/>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Tree>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326886"/>
            <a:ext cx="8712200"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1"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2" name="Untertitel 2"/>
          <p:cNvSpPr>
            <a:spLocks noGrp="1"/>
          </p:cNvSpPr>
          <p:nvPr>
            <p:ph type="subTitle" idx="10"/>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Tree>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1" y="1326886"/>
            <a:ext cx="4284663"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3" name="Inhaltsplatzhalter 2"/>
          <p:cNvSpPr>
            <a:spLocks noGrp="1"/>
          </p:cNvSpPr>
          <p:nvPr>
            <p:ph idx="12"/>
          </p:nvPr>
        </p:nvSpPr>
        <p:spPr>
          <a:xfrm>
            <a:off x="4643439" y="1326886"/>
            <a:ext cx="4284662"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14"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5" name="Untertitel 2"/>
          <p:cNvSpPr>
            <a:spLocks noGrp="1"/>
          </p:cNvSpPr>
          <p:nvPr>
            <p:ph type="subTitle" idx="13"/>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Tree>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6" y="1801813"/>
            <a:ext cx="7451725" cy="3365500"/>
          </a:xfrm>
        </p:spPr>
        <p:txBody>
          <a:bodyPr/>
          <a:lstStyle>
            <a:lvl1pPr>
              <a:buNone/>
              <a:defRPr/>
            </a:lvl1pPr>
          </a:lstStyle>
          <a:p>
            <a:pPr lvl="0"/>
            <a:endParaRPr lang="de-DE" dirty="0"/>
          </a:p>
        </p:txBody>
      </p:sp>
      <p:sp>
        <p:nvSpPr>
          <p:cNvPr id="14" name="Textplatzhalter 7"/>
          <p:cNvSpPr>
            <a:spLocks noGrp="1"/>
          </p:cNvSpPr>
          <p:nvPr>
            <p:ph type="body" sz="quarter" idx="12"/>
          </p:nvPr>
        </p:nvSpPr>
        <p:spPr>
          <a:xfrm>
            <a:off x="1476376" y="1317624"/>
            <a:ext cx="7451725" cy="484188"/>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endParaRPr lang="de-DE" dirty="0"/>
          </a:p>
        </p:txBody>
      </p:sp>
      <p:sp>
        <p:nvSpPr>
          <p:cNvPr id="15" name="Inhaltsplatzhalter 10"/>
          <p:cNvSpPr>
            <a:spLocks noGrp="1"/>
          </p:cNvSpPr>
          <p:nvPr>
            <p:ph sz="quarter" idx="13"/>
          </p:nvPr>
        </p:nvSpPr>
        <p:spPr>
          <a:xfrm>
            <a:off x="215901" y="1326886"/>
            <a:ext cx="1116013" cy="3840427"/>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6"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endParaRPr lang="de-DE" dirty="0"/>
          </a:p>
        </p:txBody>
      </p:sp>
      <p:sp>
        <p:nvSpPr>
          <p:cNvPr id="17"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endParaRPr lang="de-DE"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326886"/>
            <a:ext cx="9144000" cy="4388114"/>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
        <p:nvSpPr>
          <p:cNvPr id="4" name="Rechteck 3"/>
          <p:cNvSpPr/>
          <p:nvPr userDrawn="1"/>
        </p:nvSpPr>
        <p:spPr>
          <a:xfrm>
            <a:off x="0" y="0"/>
            <a:ext cx="9144000" cy="13268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
            <a:ext cx="9144000" cy="5714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endParaRPr lang="de-DE" dirty="0" smtClean="0"/>
          </a:p>
        </p:txBody>
      </p:sp>
    </p:spTree>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5715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sp>
        <p:nvSpPr>
          <p:cNvPr id="5" name="Rechteck 4"/>
          <p:cNvSpPr/>
          <p:nvPr userDrawn="1"/>
        </p:nvSpPr>
        <p:spPr>
          <a:xfrm>
            <a:off x="7667626" y="5167313"/>
            <a:ext cx="1476375" cy="54768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chemeClr val="accent1"/>
              </a:buClr>
              <a:buFont typeface="Wingdings" pitchFamily="2" charset="2"/>
              <a:buChar char="§"/>
            </a:pPr>
            <a:endParaRPr lang="de-DE" dirty="0" smtClean="0">
              <a:solidFill>
                <a:schemeClr val="tx1"/>
              </a:solidFill>
            </a:endParaRPr>
          </a:p>
        </p:txBody>
      </p:sp>
      <p:grpSp>
        <p:nvGrpSpPr>
          <p:cNvPr id="2" name="Group 2"/>
          <p:cNvGrpSpPr>
            <a:grpSpLocks/>
          </p:cNvGrpSpPr>
          <p:nvPr userDrawn="1"/>
        </p:nvGrpSpPr>
        <p:grpSpPr bwMode="auto">
          <a:xfrm>
            <a:off x="0" y="0"/>
            <a:ext cx="9144000" cy="5715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000125"/>
            <a:ext cx="3467100" cy="4079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1050" y="1000125"/>
            <a:ext cx="3467100" cy="4079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Title, Text and Clip 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971550" y="1000125"/>
            <a:ext cx="3467100" cy="40798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591050" y="1000125"/>
            <a:ext cx="3467100" cy="4079875"/>
          </a:xfrm>
        </p:spPr>
        <p:txBody>
          <a:bodyPr/>
          <a:lstStyle/>
          <a:p>
            <a:pPr lvl="0"/>
            <a:endParaRPr lang="en-US" noProof="0" smtClean="0"/>
          </a:p>
        </p:txBody>
      </p:sp>
      <p:sp>
        <p:nvSpPr>
          <p:cNvPr id="12" name="Title 1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slide default with picture">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2051"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pic>
        <p:nvPicPr>
          <p:cNvPr id="9" name="Picture 3"/>
          <p:cNvPicPr>
            <a:picLocks noChangeAspect="1" noChangeArrowheads="1"/>
          </p:cNvPicPr>
          <p:nvPr userDrawn="1"/>
        </p:nvPicPr>
        <p:blipFill>
          <a:blip r:embed="rId3"/>
          <a:srcRect/>
          <a:stretch>
            <a:fillRect/>
          </a:stretch>
        </p:blipFill>
        <p:spPr bwMode="auto">
          <a:xfrm>
            <a:off x="214314" y="187854"/>
            <a:ext cx="8713787" cy="3001698"/>
          </a:xfrm>
          <a:prstGeom prst="rect">
            <a:avLst/>
          </a:prstGeom>
          <a:noFill/>
        </p:spPr>
      </p:pic>
      <p:sp>
        <p:nvSpPr>
          <p:cNvPr id="14"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5"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6" name="Text Placeholder 12"/>
          <p:cNvSpPr>
            <a:spLocks noGrp="1"/>
          </p:cNvSpPr>
          <p:nvPr>
            <p:ph type="body" sz="quarter" idx="10"/>
          </p:nvPr>
        </p:nvSpPr>
        <p:spPr>
          <a:xfrm>
            <a:off x="215900" y="3307292"/>
            <a:ext cx="8712200" cy="180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xmlns="" val="1479720724"/>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slide default">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3075"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sp>
        <p:nvSpPr>
          <p:cNvPr id="10" name="Bildplatzhalter 9"/>
          <p:cNvSpPr>
            <a:spLocks noGrp="1"/>
          </p:cNvSpPr>
          <p:nvPr>
            <p:ph type="pic" sz="quarter" idx="12"/>
          </p:nvPr>
        </p:nvSpPr>
        <p:spPr>
          <a:xfrm>
            <a:off x="214314" y="187855"/>
            <a:ext cx="8702674" cy="2999052"/>
          </a:xfrm>
        </p:spPr>
        <p:txBody>
          <a:bodyPr/>
          <a:lstStyle>
            <a:lvl1pPr>
              <a:buNone/>
              <a:defRPr/>
            </a:lvl1pPr>
          </a:lstStyle>
          <a:p>
            <a:r>
              <a:rPr lang="en-US" smtClean="0"/>
              <a:t>Click icon to add picture</a:t>
            </a:r>
            <a:endParaRPr lang="de-DE" dirty="0"/>
          </a:p>
        </p:txBody>
      </p:sp>
      <p:sp>
        <p:nvSpPr>
          <p:cNvPr id="9"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3"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
        <p:nvSpPr>
          <p:cNvPr id="14" name="Text Placeholder 12"/>
          <p:cNvSpPr>
            <a:spLocks noGrp="1"/>
          </p:cNvSpPr>
          <p:nvPr>
            <p:ph type="body" sz="quarter" idx="10"/>
          </p:nvPr>
        </p:nvSpPr>
        <p:spPr>
          <a:xfrm>
            <a:off x="215900" y="3307292"/>
            <a:ext cx="8712200" cy="180000"/>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xmlns="" val="4088664300"/>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sp>
        <p:nvSpPr>
          <p:cNvPr id="8" name="Rechteck 7"/>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pic>
        <p:nvPicPr>
          <p:cNvPr id="4099" name="Picture 3" descr="ABB2logo RGB"/>
          <p:cNvPicPr>
            <a:picLocks noChangeAspect="1" noChangeArrowheads="1"/>
          </p:cNvPicPr>
          <p:nvPr userDrawn="1"/>
        </p:nvPicPr>
        <p:blipFill>
          <a:blip r:embed="rId2"/>
          <a:srcRect/>
          <a:stretch>
            <a:fillRect/>
          </a:stretch>
        </p:blipFill>
        <p:spPr bwMode="auto">
          <a:xfrm>
            <a:off x="7121526" y="5327386"/>
            <a:ext cx="1795463" cy="210343"/>
          </a:xfrm>
          <a:prstGeom prst="rect">
            <a:avLst/>
          </a:prstGeom>
          <a:noFill/>
          <a:ln w="9525">
            <a:noFill/>
            <a:miter lim="800000"/>
            <a:headEnd/>
            <a:tailEnd/>
          </a:ln>
        </p:spPr>
      </p:pic>
      <p:sp>
        <p:nvSpPr>
          <p:cNvPr id="6" name="Titel 1"/>
          <p:cNvSpPr>
            <a:spLocks noGrp="1"/>
          </p:cNvSpPr>
          <p:nvPr>
            <p:ph type="ctrTitle"/>
          </p:nvPr>
        </p:nvSpPr>
        <p:spPr>
          <a:xfrm>
            <a:off x="215900" y="187854"/>
            <a:ext cx="8712200" cy="3308623"/>
          </a:xfrm>
        </p:spPr>
        <p:txBody>
          <a:bodyPr lIns="144000" tIns="144000" rIns="0" bIns="0" anchor="t">
            <a:normAutofit/>
          </a:bodyPr>
          <a:lstStyle>
            <a:lvl1pPr algn="l">
              <a:defRPr sz="5400">
                <a:solidFill>
                  <a:schemeClr val="accent2"/>
                </a:solidFill>
                <a:latin typeface="Arial" pitchFamily="34" charset="0"/>
                <a:cs typeface="Arial" pitchFamily="34" charset="0"/>
              </a:defRPr>
            </a:lvl1pPr>
          </a:lstStyle>
          <a:p>
            <a:r>
              <a:rPr lang="en-US" smtClean="0"/>
              <a:t>Click to edit Master title style</a:t>
            </a:r>
            <a:endParaRPr lang="de-DE" dirty="0"/>
          </a:p>
        </p:txBody>
      </p:sp>
      <p:sp>
        <p:nvSpPr>
          <p:cNvPr id="7" name="Text Placeholder 12"/>
          <p:cNvSpPr>
            <a:spLocks noGrp="1"/>
          </p:cNvSpPr>
          <p:nvPr>
            <p:ph type="body" sz="quarter" idx="10"/>
          </p:nvPr>
        </p:nvSpPr>
        <p:spPr>
          <a:xfrm>
            <a:off x="215900" y="4378875"/>
            <a:ext cx="8712200" cy="169313"/>
          </a:xfrm>
        </p:spPr>
        <p:txBody>
          <a:bodyPr vert="horz" lIns="144000" tIns="0" rIns="0" bIns="0" rtlCol="0" anchor="t">
            <a:normAutofit/>
          </a:bodyPr>
          <a:lstStyle>
            <a:lvl1pPr marL="0" indent="0" algn="l" defTabSz="914400" rtl="0" eaLnBrk="1" latinLnBrk="0" hangingPunct="1">
              <a:spcBef>
                <a:spcPct val="0"/>
              </a:spcBef>
              <a:buClr>
                <a:schemeClr val="tx2"/>
              </a:buClr>
              <a:buSzPct val="70000"/>
              <a:buFont typeface="Wingdings" pitchFamily="2" charset="2"/>
              <a:buNone/>
              <a:defRPr lang="de-DE" sz="1200" b="1" kern="1200" dirty="0">
                <a:solidFill>
                  <a:schemeClr val="bg1"/>
                </a:solidFill>
                <a:latin typeface="Arial" pitchFamily="34" charset="0"/>
                <a:ea typeface="+mj-ea"/>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xmlns="" val="2323458949"/>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vider slide with picture">
    <p:spTree>
      <p:nvGrpSpPr>
        <p:cNvPr id="1" name=""/>
        <p:cNvGrpSpPr/>
        <p:nvPr/>
      </p:nvGrpSpPr>
      <p:grpSpPr>
        <a:xfrm>
          <a:off x="0" y="0"/>
          <a:ext cx="0" cy="0"/>
          <a:chOff x="0" y="0"/>
          <a:chExt cx="0" cy="0"/>
        </a:xfrm>
      </p:grpSpPr>
      <p:sp>
        <p:nvSpPr>
          <p:cNvPr id="6" name="Rechteck 5"/>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Bildplatzhalter 9"/>
          <p:cNvSpPr>
            <a:spLocks noGrp="1"/>
          </p:cNvSpPr>
          <p:nvPr>
            <p:ph type="pic" sz="quarter" idx="12"/>
          </p:nvPr>
        </p:nvSpPr>
        <p:spPr>
          <a:xfrm>
            <a:off x="214314" y="187854"/>
            <a:ext cx="8713787" cy="2999053"/>
          </a:xfrm>
        </p:spPr>
        <p:txBody>
          <a:bodyPr/>
          <a:lstStyle>
            <a:lvl1pPr>
              <a:buNone/>
              <a:defRPr/>
            </a:lvl1pPr>
          </a:lstStyle>
          <a:p>
            <a:r>
              <a:rPr lang="en-US" smtClean="0"/>
              <a:t>Click icon to add picture</a:t>
            </a:r>
            <a:endParaRPr lang="de-DE" dirty="0"/>
          </a:p>
        </p:txBody>
      </p:sp>
      <p:sp>
        <p:nvSpPr>
          <p:cNvPr id="7" name="Titel 1"/>
          <p:cNvSpPr>
            <a:spLocks noGrp="1"/>
          </p:cNvSpPr>
          <p:nvPr>
            <p:ph type="ctrTitle"/>
          </p:nvPr>
        </p:nvSpPr>
        <p:spPr>
          <a:xfrm>
            <a:off x="215900" y="3484571"/>
            <a:ext cx="8712200" cy="1682741"/>
          </a:xfrm>
        </p:spPr>
        <p:txBody>
          <a:bodyPr lIns="144000" tIns="0" rIns="0" bIns="0"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4000">
                <a:solidFill>
                  <a:schemeClr val="accent2"/>
                </a:solidFill>
                <a:latin typeface="Arial" pitchFamily="34" charset="0"/>
                <a:cs typeface="Arial" pitchFamily="34" charset="0"/>
              </a:defRPr>
            </a:lvl1pPr>
          </a:lstStyle>
          <a:p>
            <a:r>
              <a:rPr lang="en-US" smtClean="0"/>
              <a:t>Click to edit Master title style</a:t>
            </a:r>
            <a:endParaRPr lang="en-US" dirty="0" smtClean="0"/>
          </a:p>
        </p:txBody>
      </p:sp>
      <p:sp>
        <p:nvSpPr>
          <p:cNvPr id="10" name="Untertitel 2"/>
          <p:cNvSpPr>
            <a:spLocks noGrp="1"/>
          </p:cNvSpPr>
          <p:nvPr>
            <p:ph type="subTitle" idx="1"/>
          </p:nvPr>
        </p:nvSpPr>
        <p:spPr>
          <a:xfrm>
            <a:off x="215900" y="3950163"/>
            <a:ext cx="8712200" cy="1217150"/>
          </a:xfrm>
        </p:spPr>
        <p:txBody>
          <a:bodyPr vert="horz" lIns="144000" tIns="0" rIns="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4000" kern="1200" dirty="0">
                <a:solidFill>
                  <a:schemeClr val="accent3"/>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dirty="0"/>
          </a:p>
        </p:txBody>
      </p:sp>
    </p:spTree>
    <p:extLst>
      <p:ext uri="{BB962C8B-B14F-4D97-AF65-F5344CB8AC3E}">
        <p14:creationId xmlns:p14="http://schemas.microsoft.com/office/powerpoint/2010/main" xmlns="" val="307338885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vider slide without picture">
    <p:spTree>
      <p:nvGrpSpPr>
        <p:cNvPr id="1" name=""/>
        <p:cNvGrpSpPr/>
        <p:nvPr/>
      </p:nvGrpSpPr>
      <p:grpSpPr>
        <a:xfrm>
          <a:off x="0" y="0"/>
          <a:ext cx="0" cy="0"/>
          <a:chOff x="0" y="0"/>
          <a:chExt cx="0" cy="0"/>
        </a:xfrm>
      </p:grpSpPr>
      <p:sp>
        <p:nvSpPr>
          <p:cNvPr id="3" name="Rechteck 2"/>
          <p:cNvSpPr/>
          <p:nvPr userDrawn="1"/>
        </p:nvSpPr>
        <p:spPr>
          <a:xfrm>
            <a:off x="215900" y="187854"/>
            <a:ext cx="8712200" cy="497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
        <p:nvSpPr>
          <p:cNvPr id="4" name="Titel 1"/>
          <p:cNvSpPr>
            <a:spLocks noGrp="1"/>
          </p:cNvSpPr>
          <p:nvPr>
            <p:ph type="title"/>
          </p:nvPr>
        </p:nvSpPr>
        <p:spPr>
          <a:xfrm>
            <a:off x="215900" y="187854"/>
            <a:ext cx="8712200" cy="4979459"/>
          </a:xfrm>
        </p:spPr>
        <p:txBody>
          <a:bodyPr vert="horz" lIns="144000" tIns="144000" rIns="0" bIns="0" rtlCol="0" anchor="t" anchorCtr="0">
            <a:normAutofit/>
          </a:bodyPr>
          <a:lstStyle>
            <a:lvl1pPr algn="l" defTabSz="914400" rtl="0" eaLnBrk="1" latinLnBrk="0" hangingPunct="1">
              <a:spcBef>
                <a:spcPct val="0"/>
              </a:spcBef>
              <a:buNone/>
              <a:defRPr lang="de-DE" sz="5400" kern="1200" dirty="0" smtClean="0">
                <a:solidFill>
                  <a:schemeClr val="accent2"/>
                </a:solidFill>
                <a:latin typeface="Arial" pitchFamily="34" charset="0"/>
                <a:ea typeface="+mj-ea"/>
                <a:cs typeface="Arial" pitchFamily="34" charset="0"/>
              </a:defRPr>
            </a:lvl1pPr>
          </a:lstStyle>
          <a:p>
            <a:r>
              <a:rPr lang="en-US" smtClean="0"/>
              <a:t>Click to edit Master title style</a:t>
            </a:r>
            <a:endParaRPr lang="de-DE" dirty="0"/>
          </a:p>
        </p:txBody>
      </p:sp>
    </p:spTree>
    <p:extLst>
      <p:ext uri="{BB962C8B-B14F-4D97-AF65-F5344CB8AC3E}">
        <p14:creationId xmlns:p14="http://schemas.microsoft.com/office/powerpoint/2010/main" xmlns="" val="292739967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slide default">
    <p:spTree>
      <p:nvGrpSpPr>
        <p:cNvPr id="1" name=""/>
        <p:cNvGrpSpPr/>
        <p:nvPr/>
      </p:nvGrpSpPr>
      <p:grpSpPr>
        <a:xfrm>
          <a:off x="0" y="0"/>
          <a:ext cx="0" cy="0"/>
          <a:chOff x="0" y="0"/>
          <a:chExt cx="0" cy="0"/>
        </a:xfrm>
      </p:grpSpPr>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Inhaltsplatzhalter 3"/>
          <p:cNvSpPr>
            <a:spLocks noGrp="1"/>
          </p:cNvSpPr>
          <p:nvPr>
            <p:ph sz="half" idx="2"/>
          </p:nvPr>
        </p:nvSpPr>
        <p:spPr>
          <a:xfrm>
            <a:off x="1476375" y="1326886"/>
            <a:ext cx="6191251" cy="3840427"/>
          </a:xfrm>
        </p:spPr>
        <p:txBody>
          <a:bodyPr>
            <a:normAutofit/>
          </a:bodyPr>
          <a:lstStyle>
            <a:lvl1pPr marL="179388" indent="-179388">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22" name="Inhaltsplatzhalter 3"/>
          <p:cNvSpPr>
            <a:spLocks noGrp="1"/>
          </p:cNvSpPr>
          <p:nvPr>
            <p:ph sz="half" idx="11"/>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a:p>
            <a:pPr marL="0" marR="0" lvl="1"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Second level</a:t>
            </a:r>
          </a:p>
        </p:txBody>
      </p:sp>
      <p:sp>
        <p:nvSpPr>
          <p:cNvPr id="23"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Clr>
                <a:schemeClr val="tx2"/>
              </a:buClr>
              <a:buSzPct val="70000"/>
              <a:buFont typeface="Wingdings" pitchFamily="2" charset="2"/>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2"/>
          </p:nvPr>
        </p:nvSpPr>
        <p:spPr/>
        <p:txBody>
          <a:bodyPr/>
          <a:lstStyle/>
          <a:p>
            <a:fld id="{A4AB8282-2FCB-4D4C-A06C-AAC2D8A8708B}" type="datetime4">
              <a:rPr lang="en-US">
                <a:solidFill>
                  <a:srgbClr val="000000"/>
                </a:solidFill>
              </a:rPr>
              <a:pPr/>
              <a:t>May 27, 2022</a:t>
            </a:fld>
            <a:endParaRPr dirty="0">
              <a:solidFill>
                <a:srgbClr val="000000"/>
              </a:solidFill>
            </a:endParaRPr>
          </a:p>
        </p:txBody>
      </p:sp>
      <p:sp>
        <p:nvSpPr>
          <p:cNvPr id="10" name="Foliennummernplatzhalter 9"/>
          <p:cNvSpPr>
            <a:spLocks noGrp="1"/>
          </p:cNvSpPr>
          <p:nvPr>
            <p:ph type="sldNum" sz="quarter" idx="13"/>
          </p:nvPr>
        </p:nvSpPr>
        <p:spPr/>
        <p:txBody>
          <a:bodyPr/>
          <a:lstStyle/>
          <a:p>
            <a:r>
              <a:rPr>
                <a:solidFill>
                  <a:srgbClr val="000000"/>
                </a:solidFill>
              </a:rPr>
              <a:t>| Slide </a:t>
            </a:r>
            <a:fld id="{CF363E95-653D-48D7-8EB0-A81FED805B5F}" type="slidenum">
              <a:rPr>
                <a:solidFill>
                  <a:srgbClr val="000000"/>
                </a:solidFill>
              </a:rPr>
              <a:pPr/>
              <a:t>‹Nº›</a:t>
            </a:fld>
            <a:endParaRPr dirty="0">
              <a:solidFill>
                <a:srgbClr val="000000"/>
              </a:solidFill>
            </a:endParaRPr>
          </a:p>
        </p:txBody>
      </p:sp>
      <p:sp>
        <p:nvSpPr>
          <p:cNvPr id="11" name="Fußzeilenplatzhalter 10"/>
          <p:cNvSpPr>
            <a:spLocks noGrp="1"/>
          </p:cNvSpPr>
          <p:nvPr>
            <p:ph type="ftr" sz="quarter" idx="14"/>
          </p:nvPr>
        </p:nvSpPr>
        <p:spPr/>
        <p:txBody>
          <a:bodyPr/>
          <a:lstStyle/>
          <a:p>
            <a:r>
              <a:rPr lang="en-US">
                <a:solidFill>
                  <a:srgbClr val="000000"/>
                </a:solidFill>
              </a:rPr>
              <a:t>©ABB</a:t>
            </a:r>
          </a:p>
        </p:txBody>
      </p:sp>
    </p:spTree>
    <p:extLst>
      <p:ext uri="{BB962C8B-B14F-4D97-AF65-F5344CB8AC3E}">
        <p14:creationId xmlns:p14="http://schemas.microsoft.com/office/powerpoint/2010/main" xmlns="" val="509122852"/>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 slide one picture above text">
    <p:spTree>
      <p:nvGrpSpPr>
        <p:cNvPr id="1" name=""/>
        <p:cNvGrpSpPr/>
        <p:nvPr/>
      </p:nvGrpSpPr>
      <p:grpSpPr>
        <a:xfrm>
          <a:off x="0" y="0"/>
          <a:ext cx="0" cy="0"/>
          <a:chOff x="0" y="0"/>
          <a:chExt cx="0" cy="0"/>
        </a:xfrm>
      </p:grpSpPr>
      <p:sp>
        <p:nvSpPr>
          <p:cNvPr id="11" name="Inhaltsplatzhalter 3"/>
          <p:cNvSpPr>
            <a:spLocks noGrp="1"/>
          </p:cNvSpPr>
          <p:nvPr>
            <p:ph sz="half" idx="2"/>
          </p:nvPr>
        </p:nvSpPr>
        <p:spPr>
          <a:xfrm>
            <a:off x="1476375" y="1326886"/>
            <a:ext cx="6191251"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4" name="Inhaltsplatzhalter 3"/>
          <p:cNvSpPr>
            <a:spLocks noGrp="1"/>
          </p:cNvSpPr>
          <p:nvPr>
            <p:ph sz="half" idx="10"/>
          </p:nvPr>
        </p:nvSpPr>
        <p:spPr>
          <a:xfrm>
            <a:off x="1476376" y="3307291"/>
            <a:ext cx="6191250" cy="1860021"/>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marL="179388" marR="0" lvl="0"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Click to edit Master text styles</a:t>
            </a:r>
          </a:p>
          <a:p>
            <a:pPr marL="179388" marR="0" lvl="1"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Second level</a:t>
            </a:r>
          </a:p>
          <a:p>
            <a:pPr marL="179388" marR="0" lvl="2"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Third level</a:t>
            </a:r>
          </a:p>
          <a:p>
            <a:pPr marL="179388" marR="0" lvl="3"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Fourth level</a:t>
            </a:r>
          </a:p>
          <a:p>
            <a:pPr marL="179388" marR="0" lvl="4" indent="-179388"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a:pPr>
            <a:r>
              <a:rPr lang="en-US" smtClean="0"/>
              <a:t>Fifth level</a:t>
            </a:r>
            <a:endParaRPr lang="de-DE" dirty="0"/>
          </a:p>
        </p:txBody>
      </p:sp>
      <p:sp>
        <p:nvSpPr>
          <p:cNvPr id="15"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ts val="3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5"/>
          </p:nvPr>
        </p:nvSpPr>
        <p:spPr>
          <a:xfrm>
            <a:off x="207945" y="5509322"/>
            <a:ext cx="592889" cy="90726"/>
          </a:xfrm>
        </p:spPr>
        <p:txBody>
          <a:bodyPr/>
          <a:lstStyle/>
          <a:p>
            <a:fld id="{02F2E4F4-0010-48BE-BA34-6D7A64D32C5C}" type="datetime4">
              <a:rPr lang="en-US">
                <a:solidFill>
                  <a:srgbClr val="000000"/>
                </a:solidFill>
              </a:rPr>
              <a:pPr/>
              <a:t>May 27, 2022</a:t>
            </a:fld>
            <a:endParaRPr dirty="0">
              <a:solidFill>
                <a:srgbClr val="000000"/>
              </a:solidFill>
            </a:endParaRPr>
          </a:p>
        </p:txBody>
      </p:sp>
      <p:sp>
        <p:nvSpPr>
          <p:cNvPr id="12" name="Foliennummernplatzhalter 11"/>
          <p:cNvSpPr>
            <a:spLocks noGrp="1"/>
          </p:cNvSpPr>
          <p:nvPr>
            <p:ph type="sldNum" sz="quarter" idx="16"/>
          </p:nvPr>
        </p:nvSpPr>
        <p:spPr>
          <a:xfrm>
            <a:off x="918320" y="5510125"/>
            <a:ext cx="448519" cy="90726"/>
          </a:xfrm>
        </p:spPr>
        <p:txBody>
          <a:bodyPr/>
          <a:lstStyle/>
          <a:p>
            <a:r>
              <a:rPr>
                <a:solidFill>
                  <a:srgbClr val="000000"/>
                </a:solidFill>
              </a:rPr>
              <a:t>| Slide </a:t>
            </a:r>
            <a:fld id="{CF363E95-653D-48D7-8EB0-A81FED805B5F}" type="slidenum">
              <a:rPr>
                <a:solidFill>
                  <a:srgbClr val="000000"/>
                </a:solidFill>
              </a:rPr>
              <a:pPr/>
              <a:t>‹Nº›</a:t>
            </a:fld>
            <a:endParaRPr dirty="0">
              <a:solidFill>
                <a:srgbClr val="000000"/>
              </a:solidFill>
            </a:endParaRPr>
          </a:p>
        </p:txBody>
      </p:sp>
      <p:sp>
        <p:nvSpPr>
          <p:cNvPr id="13" name="Fußzeilenplatzhalter 12"/>
          <p:cNvSpPr>
            <a:spLocks noGrp="1"/>
          </p:cNvSpPr>
          <p:nvPr>
            <p:ph type="ftr" sz="quarter" idx="17"/>
          </p:nvPr>
        </p:nvSpPr>
        <p:spPr/>
        <p:txBody>
          <a:bodyPr/>
          <a:lstStyle/>
          <a:p>
            <a:r>
              <a:rPr lang="en-US">
                <a:solidFill>
                  <a:srgbClr val="000000"/>
                </a:solidFill>
              </a:rPr>
              <a:t>©ABB</a:t>
            </a:r>
          </a:p>
        </p:txBody>
      </p:sp>
    </p:spTree>
    <p:extLst>
      <p:ext uri="{BB962C8B-B14F-4D97-AF65-F5344CB8AC3E}">
        <p14:creationId xmlns:p14="http://schemas.microsoft.com/office/powerpoint/2010/main" xmlns="" val="1339271412"/>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ent slide two pictures above text">
    <p:spTree>
      <p:nvGrpSpPr>
        <p:cNvPr id="1" name=""/>
        <p:cNvGrpSpPr/>
        <p:nvPr/>
      </p:nvGrpSpPr>
      <p:grpSpPr>
        <a:xfrm>
          <a:off x="0" y="0"/>
          <a:ext cx="0" cy="0"/>
          <a:chOff x="0" y="0"/>
          <a:chExt cx="0" cy="0"/>
        </a:xfrm>
      </p:grpSpPr>
      <p:sp>
        <p:nvSpPr>
          <p:cNvPr id="12" name="Inhaltsplatzhalter 3"/>
          <p:cNvSpPr>
            <a:spLocks noGrp="1"/>
          </p:cNvSpPr>
          <p:nvPr>
            <p:ph sz="half" idx="2"/>
          </p:nvPr>
        </p:nvSpPr>
        <p:spPr>
          <a:xfrm>
            <a:off x="1476375" y="1326886"/>
            <a:ext cx="3021013"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5" name="Inhaltsplatzhalter 3"/>
          <p:cNvSpPr>
            <a:spLocks noGrp="1"/>
          </p:cNvSpPr>
          <p:nvPr>
            <p:ph sz="half" idx="10"/>
          </p:nvPr>
        </p:nvSpPr>
        <p:spPr>
          <a:xfrm>
            <a:off x="1476376" y="3307291"/>
            <a:ext cx="6191250" cy="1860021"/>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1"/>
          </p:nvPr>
        </p:nvSpPr>
        <p:spPr>
          <a:xfrm>
            <a:off x="4643439" y="1326886"/>
            <a:ext cx="3024187"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7"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8"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9"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5"/>
          </p:nvPr>
        </p:nvSpPr>
        <p:spPr>
          <a:xfrm>
            <a:off x="207945" y="5509322"/>
            <a:ext cx="592889" cy="90726"/>
          </a:xfrm>
        </p:spPr>
        <p:txBody>
          <a:bodyPr/>
          <a:lstStyle/>
          <a:p>
            <a:fld id="{0F62DBD6-38C9-4B86-867D-9C34B10AFE9F}" type="datetime4">
              <a:rPr lang="en-US">
                <a:solidFill>
                  <a:srgbClr val="000000"/>
                </a:solidFill>
              </a:rPr>
              <a:pPr/>
              <a:t>May 27, 2022</a:t>
            </a:fld>
            <a:endParaRPr dirty="0">
              <a:solidFill>
                <a:srgbClr val="000000"/>
              </a:solidFill>
            </a:endParaRPr>
          </a:p>
        </p:txBody>
      </p:sp>
      <p:sp>
        <p:nvSpPr>
          <p:cNvPr id="13" name="Foliennummernplatzhalter 12"/>
          <p:cNvSpPr>
            <a:spLocks noGrp="1"/>
          </p:cNvSpPr>
          <p:nvPr>
            <p:ph type="sldNum" sz="quarter" idx="16"/>
          </p:nvPr>
        </p:nvSpPr>
        <p:spPr>
          <a:xfrm>
            <a:off x="918320" y="5510125"/>
            <a:ext cx="448519" cy="90726"/>
          </a:xfrm>
        </p:spPr>
        <p:txBody>
          <a:bodyPr/>
          <a:lstStyle/>
          <a:p>
            <a:r>
              <a:rPr>
                <a:solidFill>
                  <a:srgbClr val="000000"/>
                </a:solidFill>
              </a:rPr>
              <a:t>| Slide </a:t>
            </a:r>
            <a:fld id="{CF363E95-653D-48D7-8EB0-A81FED805B5F}" type="slidenum">
              <a:rPr>
                <a:solidFill>
                  <a:srgbClr val="000000"/>
                </a:solidFill>
              </a:rPr>
              <a:pPr/>
              <a:t>‹Nº›</a:t>
            </a:fld>
            <a:endParaRPr dirty="0">
              <a:solidFill>
                <a:srgbClr val="000000"/>
              </a:solidFill>
            </a:endParaRPr>
          </a:p>
        </p:txBody>
      </p:sp>
      <p:sp>
        <p:nvSpPr>
          <p:cNvPr id="14" name="Fußzeilenplatzhalter 13"/>
          <p:cNvSpPr>
            <a:spLocks noGrp="1"/>
          </p:cNvSpPr>
          <p:nvPr>
            <p:ph type="ftr" sz="quarter" idx="17"/>
          </p:nvPr>
        </p:nvSpPr>
        <p:spPr/>
        <p:txBody>
          <a:bodyPr/>
          <a:lstStyle/>
          <a:p>
            <a:r>
              <a:rPr lang="en-US">
                <a:solidFill>
                  <a:srgbClr val="000000"/>
                </a:solidFill>
              </a:rPr>
              <a:t>©ABB</a:t>
            </a:r>
          </a:p>
        </p:txBody>
      </p:sp>
    </p:spTree>
    <p:extLst>
      <p:ext uri="{BB962C8B-B14F-4D97-AF65-F5344CB8AC3E}">
        <p14:creationId xmlns:p14="http://schemas.microsoft.com/office/powerpoint/2010/main" xmlns="" val="3648230761"/>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ntent slide three pictures above text">
    <p:spTree>
      <p:nvGrpSpPr>
        <p:cNvPr id="1" name=""/>
        <p:cNvGrpSpPr/>
        <p:nvPr/>
      </p:nvGrpSpPr>
      <p:grpSpPr>
        <a:xfrm>
          <a:off x="0" y="0"/>
          <a:ext cx="0" cy="0"/>
          <a:chOff x="0" y="0"/>
          <a:chExt cx="0" cy="0"/>
        </a:xfrm>
      </p:grpSpPr>
      <p:sp>
        <p:nvSpPr>
          <p:cNvPr id="13" name="Inhaltsplatzhalter 3"/>
          <p:cNvSpPr>
            <a:spLocks noGrp="1"/>
          </p:cNvSpPr>
          <p:nvPr>
            <p:ph sz="half" idx="2"/>
          </p:nvPr>
        </p:nvSpPr>
        <p:spPr>
          <a:xfrm>
            <a:off x="1476375" y="1326885"/>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6" name="Inhaltsplatzhalter 3"/>
          <p:cNvSpPr>
            <a:spLocks noGrp="1"/>
          </p:cNvSpPr>
          <p:nvPr>
            <p:ph sz="half" idx="10"/>
          </p:nvPr>
        </p:nvSpPr>
        <p:spPr>
          <a:xfrm>
            <a:off x="1476376" y="3307292"/>
            <a:ext cx="6191250" cy="1860020"/>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7" name="Inhaltsplatzhalter 3"/>
          <p:cNvSpPr>
            <a:spLocks noGrp="1"/>
          </p:cNvSpPr>
          <p:nvPr>
            <p:ph sz="half" idx="11"/>
          </p:nvPr>
        </p:nvSpPr>
        <p:spPr>
          <a:xfrm>
            <a:off x="3583800" y="1326886"/>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8" name="Inhaltsplatzhalter 3"/>
          <p:cNvSpPr>
            <a:spLocks noGrp="1"/>
          </p:cNvSpPr>
          <p:nvPr>
            <p:ph sz="half" idx="12"/>
          </p:nvPr>
        </p:nvSpPr>
        <p:spPr>
          <a:xfrm>
            <a:off x="5691225" y="1326885"/>
            <a:ext cx="1976400" cy="1860021"/>
          </a:xfrm>
        </p:spPr>
        <p:txBody>
          <a:bodyPr/>
          <a:lstStyle>
            <a:lvl1pPr>
              <a:buNone/>
              <a:defRPr sz="1800"/>
            </a:lvl1pPr>
            <a:lvl2pPr>
              <a:defRPr sz="1800"/>
            </a:lvl2pPr>
            <a:lvl3pPr>
              <a:defRPr sz="1600"/>
            </a:lvl3pPr>
            <a:lvl4pPr>
              <a:defRPr sz="14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9"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5"/>
          </p:nvPr>
        </p:nvSpPr>
        <p:spPr>
          <a:xfrm>
            <a:off x="207945" y="5509322"/>
            <a:ext cx="592889" cy="90726"/>
          </a:xfrm>
        </p:spPr>
        <p:txBody>
          <a:bodyPr/>
          <a:lstStyle/>
          <a:p>
            <a:fld id="{ABD4A423-551C-42A5-8E0A-BA91A5F19135}" type="datetime4">
              <a:rPr lang="en-US">
                <a:solidFill>
                  <a:srgbClr val="000000"/>
                </a:solidFill>
              </a:rPr>
              <a:pPr/>
              <a:t>May 27, 2022</a:t>
            </a:fld>
            <a:endParaRPr dirty="0">
              <a:solidFill>
                <a:srgbClr val="000000"/>
              </a:solidFill>
            </a:endParaRPr>
          </a:p>
        </p:txBody>
      </p:sp>
      <p:sp>
        <p:nvSpPr>
          <p:cNvPr id="14" name="Foliennummernplatzhalter 13"/>
          <p:cNvSpPr>
            <a:spLocks noGrp="1"/>
          </p:cNvSpPr>
          <p:nvPr>
            <p:ph type="sldNum" sz="quarter" idx="16"/>
          </p:nvPr>
        </p:nvSpPr>
        <p:spPr>
          <a:xfrm>
            <a:off x="918320" y="5510125"/>
            <a:ext cx="448519" cy="90726"/>
          </a:xfrm>
        </p:spPr>
        <p:txBody>
          <a:bodyPr/>
          <a:lstStyle/>
          <a:p>
            <a:r>
              <a:rPr>
                <a:solidFill>
                  <a:srgbClr val="000000"/>
                </a:solidFill>
              </a:rPr>
              <a:t>| Slide </a:t>
            </a:r>
            <a:fld id="{CF363E95-653D-48D7-8EB0-A81FED805B5F}" type="slidenum">
              <a:rPr>
                <a:solidFill>
                  <a:srgbClr val="000000"/>
                </a:solidFill>
              </a:rPr>
              <a:pPr/>
              <a:t>‹Nº›</a:t>
            </a:fld>
            <a:endParaRPr dirty="0">
              <a:solidFill>
                <a:srgbClr val="000000"/>
              </a:solidFill>
            </a:endParaRPr>
          </a:p>
        </p:txBody>
      </p:sp>
      <p:sp>
        <p:nvSpPr>
          <p:cNvPr id="15" name="Fußzeilenplatzhalter 14"/>
          <p:cNvSpPr>
            <a:spLocks noGrp="1"/>
          </p:cNvSpPr>
          <p:nvPr>
            <p:ph type="ftr" sz="quarter" idx="17"/>
          </p:nvPr>
        </p:nvSpPr>
        <p:spPr/>
        <p:txBody>
          <a:bodyPr/>
          <a:lstStyle/>
          <a:p>
            <a:r>
              <a:rPr lang="en-US">
                <a:solidFill>
                  <a:srgbClr val="000000"/>
                </a:solidFill>
              </a:rPr>
              <a:t>©ABB</a:t>
            </a:r>
          </a:p>
        </p:txBody>
      </p:sp>
    </p:spTree>
    <p:extLst>
      <p:ext uri="{BB962C8B-B14F-4D97-AF65-F5344CB8AC3E}">
        <p14:creationId xmlns:p14="http://schemas.microsoft.com/office/powerpoint/2010/main" xmlns="" val="2918732622"/>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tent slide two textboxes">
    <p:spTree>
      <p:nvGrpSpPr>
        <p:cNvPr id="1" name=""/>
        <p:cNvGrpSpPr/>
        <p:nvPr/>
      </p:nvGrpSpPr>
      <p:grpSpPr>
        <a:xfrm>
          <a:off x="0" y="0"/>
          <a:ext cx="0" cy="0"/>
          <a:chOff x="0" y="0"/>
          <a:chExt cx="0" cy="0"/>
        </a:xfrm>
      </p:grpSpPr>
      <p:sp>
        <p:nvSpPr>
          <p:cNvPr id="10" name="Inhaltsplatzhalter 2"/>
          <p:cNvSpPr>
            <a:spLocks noGrp="1"/>
          </p:cNvSpPr>
          <p:nvPr>
            <p:ph sz="half" idx="1"/>
          </p:nvPr>
        </p:nvSpPr>
        <p:spPr>
          <a:xfrm>
            <a:off x="1476375" y="1326886"/>
            <a:ext cx="3019424" cy="3840427"/>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dirty="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dirty="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2" name="Inhaltsplatzhalter 3"/>
          <p:cNvSpPr>
            <a:spLocks noGrp="1"/>
          </p:cNvSpPr>
          <p:nvPr>
            <p:ph sz="half" idx="2"/>
          </p:nvPr>
        </p:nvSpPr>
        <p:spPr>
          <a:xfrm>
            <a:off x="4643439" y="1326886"/>
            <a:ext cx="3024187" cy="3840426"/>
          </a:xfrm>
        </p:spPr>
        <p:txBody>
          <a:bodyPr vert="horz" lIns="0" tIns="0" rIns="0" bIns="0" rtlCol="0">
            <a:normAutofit/>
          </a:bodyPr>
          <a:lstStyle>
            <a:lvl1pPr marL="179388" indent="-179388"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1pPr>
            <a:lvl2pPr algn="l" defTabSz="914400" rtl="0" eaLnBrk="1" latinLnBrk="0" hangingPunct="1">
              <a:spcBef>
                <a:spcPts val="1100"/>
              </a:spcBef>
              <a:buClr>
                <a:schemeClr val="tx2"/>
              </a:buClr>
              <a:buFont typeface="Wingdings" pitchFamily="2" charset="2"/>
              <a:buChar char="§"/>
              <a:defRPr lang="de-DE" sz="1800" kern="1200" smtClean="0">
                <a:solidFill>
                  <a:schemeClr val="tx1"/>
                </a:solidFill>
                <a:latin typeface="Arial" pitchFamily="34" charset="0"/>
                <a:ea typeface="+mn-ea"/>
                <a:cs typeface="Arial" pitchFamily="34" charset="0"/>
              </a:defRPr>
            </a:lvl2pPr>
            <a:lvl3pPr algn="l" defTabSz="914400" rtl="0" eaLnBrk="1" latinLnBrk="0" hangingPunct="1">
              <a:spcBef>
                <a:spcPts val="1100"/>
              </a:spcBef>
              <a:buClr>
                <a:schemeClr val="tx2"/>
              </a:buClr>
              <a:buFont typeface="Wingdings" pitchFamily="2" charset="2"/>
              <a:buChar char="§"/>
              <a:defRPr lang="de-DE" sz="1600" kern="1200" smtClean="0">
                <a:solidFill>
                  <a:schemeClr val="tx1"/>
                </a:solidFill>
                <a:latin typeface="Arial" pitchFamily="34" charset="0"/>
                <a:ea typeface="+mn-ea"/>
                <a:cs typeface="Arial" pitchFamily="34" charset="0"/>
              </a:defRPr>
            </a:lvl3pPr>
            <a:lvl4pPr algn="l" defTabSz="914400" rtl="0" eaLnBrk="1" latinLnBrk="0" hangingPunct="1">
              <a:spcBef>
                <a:spcPts val="1100"/>
              </a:spcBef>
              <a:buClr>
                <a:schemeClr val="tx2"/>
              </a:buClr>
              <a:buFont typeface="Wingdings" pitchFamily="2" charset="2"/>
              <a:buChar char="§"/>
              <a:defRPr lang="de-DE" sz="1400" kern="1200" smtClean="0">
                <a:solidFill>
                  <a:schemeClr val="tx1"/>
                </a:solidFill>
                <a:latin typeface="Arial" pitchFamily="34" charset="0"/>
                <a:ea typeface="+mn-ea"/>
                <a:cs typeface="Arial" pitchFamily="34" charset="0"/>
              </a:defRPr>
            </a:lvl4pPr>
            <a:lvl5pPr algn="l" defTabSz="914400" rtl="0" eaLnBrk="1" latinLnBrk="0" hangingPunct="1">
              <a:spcBef>
                <a:spcPct val="20000"/>
              </a:spcBef>
              <a:buClr>
                <a:schemeClr val="accent1"/>
              </a:buClr>
              <a:buFont typeface="Wingdings" pitchFamily="2" charset="2"/>
              <a:buNone/>
              <a:defRPr lang="de-DE" sz="1800" b="1" kern="1200" dirty="0">
                <a:solidFill>
                  <a:schemeClr val="tx1"/>
                </a:solidFill>
                <a:latin typeface="Arial" pitchFamily="34" charset="0"/>
                <a:ea typeface="+mn-ea"/>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3"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dirty="0" smtClean="0"/>
              <a:t>Click to edit Master text styles</a:t>
            </a:r>
          </a:p>
        </p:txBody>
      </p:sp>
      <p:sp>
        <p:nvSpPr>
          <p:cNvPr id="14"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5"/>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a:xfrm>
            <a:off x="207945" y="5509322"/>
            <a:ext cx="592889" cy="90726"/>
          </a:xfrm>
        </p:spPr>
        <p:txBody>
          <a:bodyPr/>
          <a:lstStyle/>
          <a:p>
            <a:fld id="{D41841DE-A621-4BA0-8EA1-F17EDA45C89F}" type="datetime4">
              <a:rPr lang="en-US">
                <a:solidFill>
                  <a:srgbClr val="000000"/>
                </a:solidFill>
              </a:rPr>
              <a:pPr/>
              <a:t>May 27, 2022</a:t>
            </a:fld>
            <a:endParaRPr dirty="0">
              <a:solidFill>
                <a:srgbClr val="000000"/>
              </a:solidFill>
            </a:endParaRPr>
          </a:p>
        </p:txBody>
      </p:sp>
      <p:sp>
        <p:nvSpPr>
          <p:cNvPr id="16" name="Foliennummernplatzhalter 15"/>
          <p:cNvSpPr>
            <a:spLocks noGrp="1"/>
          </p:cNvSpPr>
          <p:nvPr>
            <p:ph type="sldNum" sz="quarter" idx="17"/>
          </p:nvPr>
        </p:nvSpPr>
        <p:spPr>
          <a:xfrm>
            <a:off x="918320" y="5510125"/>
            <a:ext cx="448519" cy="90726"/>
          </a:xfrm>
        </p:spPr>
        <p:txBody>
          <a:bodyPr/>
          <a:lstStyle/>
          <a:p>
            <a:r>
              <a:rPr>
                <a:solidFill>
                  <a:srgbClr val="000000"/>
                </a:solidFill>
              </a:rPr>
              <a:t>| Slide </a:t>
            </a:r>
            <a:fld id="{CF363E95-653D-48D7-8EB0-A81FED805B5F}" type="slidenum">
              <a:rPr>
                <a:solidFill>
                  <a:srgbClr val="000000"/>
                </a:solidFill>
              </a:rPr>
              <a:pPr/>
              <a:t>‹Nº›</a:t>
            </a:fld>
            <a:endParaRPr dirty="0">
              <a:solidFill>
                <a:srgbClr val="000000"/>
              </a:solidFill>
            </a:endParaRPr>
          </a:p>
        </p:txBody>
      </p:sp>
      <p:sp>
        <p:nvSpPr>
          <p:cNvPr id="17" name="Fußzeilenplatzhalter 16"/>
          <p:cNvSpPr>
            <a:spLocks noGrp="1"/>
          </p:cNvSpPr>
          <p:nvPr>
            <p:ph type="ftr" sz="quarter" idx="18"/>
          </p:nvPr>
        </p:nvSpPr>
        <p:spPr/>
        <p:txBody>
          <a:bodyPr/>
          <a:lstStyle/>
          <a:p>
            <a:r>
              <a:rPr lang="en-US">
                <a:solidFill>
                  <a:srgbClr val="000000"/>
                </a:solidFill>
              </a:rPr>
              <a:t>©ABB</a:t>
            </a:r>
          </a:p>
        </p:txBody>
      </p:sp>
    </p:spTree>
    <p:extLst>
      <p:ext uri="{BB962C8B-B14F-4D97-AF65-F5344CB8AC3E}">
        <p14:creationId xmlns:p14="http://schemas.microsoft.com/office/powerpoint/2010/main" xmlns="" val="2326084470"/>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ntent slide two pictures besides text">
    <p:spTree>
      <p:nvGrpSpPr>
        <p:cNvPr id="1" name=""/>
        <p:cNvGrpSpPr/>
        <p:nvPr/>
      </p:nvGrpSpPr>
      <p:grpSpPr>
        <a:xfrm>
          <a:off x="0" y="0"/>
          <a:ext cx="0" cy="0"/>
          <a:chOff x="0" y="0"/>
          <a:chExt cx="0" cy="0"/>
        </a:xfrm>
      </p:grpSpPr>
      <p:sp>
        <p:nvSpPr>
          <p:cNvPr id="12" name="Inhaltsplatzhalter 2"/>
          <p:cNvSpPr>
            <a:spLocks noGrp="1"/>
          </p:cNvSpPr>
          <p:nvPr>
            <p:ph idx="1"/>
          </p:nvPr>
        </p:nvSpPr>
        <p:spPr>
          <a:xfrm>
            <a:off x="1476375"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Inhaltsplatzhalter 2"/>
          <p:cNvSpPr>
            <a:spLocks noGrp="1"/>
          </p:cNvSpPr>
          <p:nvPr>
            <p:ph idx="11"/>
          </p:nvPr>
        </p:nvSpPr>
        <p:spPr>
          <a:xfrm>
            <a:off x="1476375"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5" name="Inhaltsplatzhalter 3"/>
          <p:cNvSpPr>
            <a:spLocks noGrp="1"/>
          </p:cNvSpPr>
          <p:nvPr>
            <p:ph sz="half" idx="2"/>
          </p:nvPr>
        </p:nvSpPr>
        <p:spPr>
          <a:xfrm>
            <a:off x="4646613" y="1326886"/>
            <a:ext cx="3021013" cy="3840427"/>
          </a:xfrm>
        </p:spPr>
        <p:txBody>
          <a:bodyPr>
            <a:normAutofit/>
          </a:bodyPr>
          <a:lstStyle>
            <a:lvl1pPr>
              <a:defRPr sz="1800"/>
            </a:lvl1pPr>
            <a:lvl2pPr>
              <a:defRPr sz="1800"/>
            </a:lvl2pPr>
            <a:lvl3pPr>
              <a:defRPr sz="1600"/>
            </a:lvl3pPr>
            <a:lvl4pPr>
              <a:defRPr sz="14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6"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7"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8" name="Untertitel 2"/>
          <p:cNvSpPr>
            <a:spLocks noGrp="1"/>
          </p:cNvSpPr>
          <p:nvPr>
            <p:ph type="subTitle" idx="15"/>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1" name="Datumsplatzhalter 10"/>
          <p:cNvSpPr>
            <a:spLocks noGrp="1"/>
          </p:cNvSpPr>
          <p:nvPr>
            <p:ph type="dt" sz="half" idx="16"/>
          </p:nvPr>
        </p:nvSpPr>
        <p:spPr>
          <a:xfrm>
            <a:off x="207945" y="5509322"/>
            <a:ext cx="592889" cy="90726"/>
          </a:xfrm>
        </p:spPr>
        <p:txBody>
          <a:bodyPr/>
          <a:lstStyle/>
          <a:p>
            <a:fld id="{86D0EB87-D0DD-46CA-9F4A-CF364F279F59}" type="datetime4">
              <a:rPr lang="en-US">
                <a:solidFill>
                  <a:srgbClr val="000000"/>
                </a:solidFill>
              </a:rPr>
              <a:pPr/>
              <a:t>May 27, 2022</a:t>
            </a:fld>
            <a:endParaRPr dirty="0">
              <a:solidFill>
                <a:srgbClr val="000000"/>
              </a:solidFill>
            </a:endParaRPr>
          </a:p>
        </p:txBody>
      </p:sp>
      <p:sp>
        <p:nvSpPr>
          <p:cNvPr id="13" name="Foliennummernplatzhalter 12"/>
          <p:cNvSpPr>
            <a:spLocks noGrp="1"/>
          </p:cNvSpPr>
          <p:nvPr>
            <p:ph type="sldNum" sz="quarter" idx="17"/>
          </p:nvPr>
        </p:nvSpPr>
        <p:spPr>
          <a:xfrm>
            <a:off x="918320" y="5510125"/>
            <a:ext cx="448519" cy="90726"/>
          </a:xfrm>
        </p:spPr>
        <p:txBody>
          <a:bodyPr/>
          <a:lstStyle/>
          <a:p>
            <a:r>
              <a:rPr>
                <a:solidFill>
                  <a:srgbClr val="000000"/>
                </a:solidFill>
              </a:rPr>
              <a:t>| Slide </a:t>
            </a:r>
            <a:fld id="{CF363E95-653D-48D7-8EB0-A81FED805B5F}" type="slidenum">
              <a:rPr>
                <a:solidFill>
                  <a:srgbClr val="000000"/>
                </a:solidFill>
              </a:rPr>
              <a:pPr/>
              <a:t>‹Nº›</a:t>
            </a:fld>
            <a:endParaRPr dirty="0">
              <a:solidFill>
                <a:srgbClr val="000000"/>
              </a:solidFill>
            </a:endParaRPr>
          </a:p>
        </p:txBody>
      </p:sp>
      <p:sp>
        <p:nvSpPr>
          <p:cNvPr id="19" name="Fußzeilenplatzhalter 18"/>
          <p:cNvSpPr>
            <a:spLocks noGrp="1"/>
          </p:cNvSpPr>
          <p:nvPr>
            <p:ph type="ftr" sz="quarter" idx="18"/>
          </p:nvPr>
        </p:nvSpPr>
        <p:spPr/>
        <p:txBody>
          <a:bodyPr/>
          <a:lstStyle/>
          <a:p>
            <a:r>
              <a:rPr lang="en-US">
                <a:solidFill>
                  <a:srgbClr val="000000"/>
                </a:solidFill>
              </a:rPr>
              <a:t>©ABB</a:t>
            </a:r>
          </a:p>
        </p:txBody>
      </p:sp>
    </p:spTree>
    <p:extLst>
      <p:ext uri="{BB962C8B-B14F-4D97-AF65-F5344CB8AC3E}">
        <p14:creationId xmlns:p14="http://schemas.microsoft.com/office/powerpoint/2010/main" xmlns="" val="1027186565"/>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ntent slide four pictures">
    <p:spTree>
      <p:nvGrpSpPr>
        <p:cNvPr id="1" name=""/>
        <p:cNvGrpSpPr/>
        <p:nvPr/>
      </p:nvGrpSpPr>
      <p:grpSpPr>
        <a:xfrm>
          <a:off x="0" y="0"/>
          <a:ext cx="0" cy="0"/>
          <a:chOff x="0" y="0"/>
          <a:chExt cx="0" cy="0"/>
        </a:xfrm>
      </p:grpSpPr>
      <p:sp>
        <p:nvSpPr>
          <p:cNvPr id="13" name="Inhaltsplatzhalter 2"/>
          <p:cNvSpPr>
            <a:spLocks noGrp="1"/>
          </p:cNvSpPr>
          <p:nvPr>
            <p:ph idx="1"/>
          </p:nvPr>
        </p:nvSpPr>
        <p:spPr>
          <a:xfrm>
            <a:off x="1476375"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6" name="Inhaltsplatzhalter 2"/>
          <p:cNvSpPr>
            <a:spLocks noGrp="1"/>
          </p:cNvSpPr>
          <p:nvPr>
            <p:ph idx="11"/>
          </p:nvPr>
        </p:nvSpPr>
        <p:spPr>
          <a:xfrm>
            <a:off x="1476375"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7" name="Inhaltsplatzhalter 2"/>
          <p:cNvSpPr>
            <a:spLocks noGrp="1"/>
          </p:cNvSpPr>
          <p:nvPr>
            <p:ph idx="12"/>
          </p:nvPr>
        </p:nvSpPr>
        <p:spPr>
          <a:xfrm>
            <a:off x="4643437" y="1326886"/>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8" name="Inhaltsplatzhalter 2"/>
          <p:cNvSpPr>
            <a:spLocks noGrp="1"/>
          </p:cNvSpPr>
          <p:nvPr>
            <p:ph idx="13"/>
          </p:nvPr>
        </p:nvSpPr>
        <p:spPr>
          <a:xfrm>
            <a:off x="4643437" y="3307292"/>
            <a:ext cx="3024189" cy="1860021"/>
          </a:xfrm>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9" name="Inhaltsplatzhalter 3"/>
          <p:cNvSpPr>
            <a:spLocks noGrp="1"/>
          </p:cNvSpPr>
          <p:nvPr>
            <p:ph sz="half" idx="14"/>
          </p:nvPr>
        </p:nvSpPr>
        <p:spPr>
          <a:xfrm>
            <a:off x="215901" y="1326886"/>
            <a:ext cx="1116013" cy="3840427"/>
          </a:xfrm>
        </p:spPr>
        <p:txBody>
          <a:bodyPr lIns="0" tIns="36000" rIns="0" bIns="0" numCol="1" spcCol="39600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sz="900"/>
            </a:lvl1pPr>
            <a:lvl2pPr>
              <a:defRPr sz="900"/>
            </a:lvl2pPr>
            <a:lvl3pPr>
              <a:defRPr sz="900"/>
            </a:lvl3pPr>
            <a:lvl4pPr>
              <a:defRPr sz="900"/>
            </a:lvl4pPr>
            <a:lvl5pPr>
              <a:defRPr sz="1600"/>
            </a:lvl5pPr>
            <a:lvl6pPr>
              <a:defRPr sz="1600"/>
            </a:lvl6pPr>
            <a:lvl7pPr>
              <a:defRPr sz="1600"/>
            </a:lvl7pPr>
            <a:lvl8pPr>
              <a:defRPr sz="1600"/>
            </a:lvl8pPr>
            <a:lvl9pPr>
              <a:defRPr sz="1600"/>
            </a:lvl9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20"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21" name="Untertitel 2"/>
          <p:cNvSpPr>
            <a:spLocks noGrp="1"/>
          </p:cNvSpPr>
          <p:nvPr>
            <p:ph type="subTitle" idx="15"/>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2" name="Datumsplatzhalter 11"/>
          <p:cNvSpPr>
            <a:spLocks noGrp="1"/>
          </p:cNvSpPr>
          <p:nvPr>
            <p:ph type="dt" sz="half" idx="16"/>
          </p:nvPr>
        </p:nvSpPr>
        <p:spPr>
          <a:xfrm>
            <a:off x="207945" y="5509322"/>
            <a:ext cx="592889" cy="90726"/>
          </a:xfrm>
        </p:spPr>
        <p:txBody>
          <a:bodyPr/>
          <a:lstStyle/>
          <a:p>
            <a:fld id="{D3F87B51-6C22-473E-B85E-D759647D8964}" type="datetime4">
              <a:rPr lang="en-US">
                <a:solidFill>
                  <a:srgbClr val="000000"/>
                </a:solidFill>
              </a:rPr>
              <a:pPr/>
              <a:t>May 27, 2022</a:t>
            </a:fld>
            <a:endParaRPr dirty="0">
              <a:solidFill>
                <a:srgbClr val="000000"/>
              </a:solidFill>
            </a:endParaRPr>
          </a:p>
        </p:txBody>
      </p:sp>
      <p:sp>
        <p:nvSpPr>
          <p:cNvPr id="14" name="Foliennummernplatzhalter 13"/>
          <p:cNvSpPr>
            <a:spLocks noGrp="1"/>
          </p:cNvSpPr>
          <p:nvPr>
            <p:ph type="sldNum" sz="quarter" idx="17"/>
          </p:nvPr>
        </p:nvSpPr>
        <p:spPr>
          <a:xfrm>
            <a:off x="918320" y="5510125"/>
            <a:ext cx="448519" cy="90726"/>
          </a:xfrm>
        </p:spPr>
        <p:txBody>
          <a:bodyPr/>
          <a:lstStyle/>
          <a:p>
            <a:r>
              <a:rPr>
                <a:solidFill>
                  <a:srgbClr val="000000"/>
                </a:solidFill>
              </a:rPr>
              <a:t>| Slide </a:t>
            </a:r>
            <a:fld id="{CF363E95-653D-48D7-8EB0-A81FED805B5F}" type="slidenum">
              <a:rPr>
                <a:solidFill>
                  <a:srgbClr val="000000"/>
                </a:solidFill>
              </a:rPr>
              <a:pPr/>
              <a:t>‹Nº›</a:t>
            </a:fld>
            <a:endParaRPr dirty="0">
              <a:solidFill>
                <a:srgbClr val="000000"/>
              </a:solidFill>
            </a:endParaRPr>
          </a:p>
        </p:txBody>
      </p:sp>
      <p:sp>
        <p:nvSpPr>
          <p:cNvPr id="15" name="Fußzeilenplatzhalter 14"/>
          <p:cNvSpPr>
            <a:spLocks noGrp="1"/>
          </p:cNvSpPr>
          <p:nvPr>
            <p:ph type="ftr" sz="quarter" idx="18"/>
          </p:nvPr>
        </p:nvSpPr>
        <p:spPr/>
        <p:txBody>
          <a:bodyPr/>
          <a:lstStyle/>
          <a:p>
            <a:r>
              <a:rPr lang="en-US">
                <a:solidFill>
                  <a:srgbClr val="000000"/>
                </a:solidFill>
              </a:rPr>
              <a:t>©ABB</a:t>
            </a:r>
          </a:p>
        </p:txBody>
      </p:sp>
    </p:spTree>
    <p:extLst>
      <p:ext uri="{BB962C8B-B14F-4D97-AF65-F5344CB8AC3E}">
        <p14:creationId xmlns:p14="http://schemas.microsoft.com/office/powerpoint/2010/main" xmlns="" val="3745183441"/>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tent slide one picture">
    <p:spTree>
      <p:nvGrpSpPr>
        <p:cNvPr id="1" name=""/>
        <p:cNvGrpSpPr/>
        <p:nvPr/>
      </p:nvGrpSpPr>
      <p:grpSpPr>
        <a:xfrm>
          <a:off x="0" y="0"/>
          <a:ext cx="0" cy="0"/>
          <a:chOff x="0" y="0"/>
          <a:chExt cx="0" cy="0"/>
        </a:xfrm>
      </p:grpSpPr>
      <p:sp>
        <p:nvSpPr>
          <p:cNvPr id="8" name="Inhaltsplatzhalter 2"/>
          <p:cNvSpPr>
            <a:spLocks noGrp="1"/>
          </p:cNvSpPr>
          <p:nvPr>
            <p:ph idx="1"/>
          </p:nvPr>
        </p:nvSpPr>
        <p:spPr>
          <a:xfrm>
            <a:off x="215900" y="1326886"/>
            <a:ext cx="8712200"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1"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2" name="Untertitel 2"/>
          <p:cNvSpPr>
            <a:spLocks noGrp="1"/>
          </p:cNvSpPr>
          <p:nvPr>
            <p:ph type="subTitle" idx="10"/>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1"/>
          </p:nvPr>
        </p:nvSpPr>
        <p:spPr>
          <a:xfrm>
            <a:off x="207945" y="5509322"/>
            <a:ext cx="592889" cy="90726"/>
          </a:xfrm>
        </p:spPr>
        <p:txBody>
          <a:bodyPr/>
          <a:lstStyle/>
          <a:p>
            <a:fld id="{B4E81497-69D5-49A7-AC2A-5C6D6477A7C4}" type="datetime4">
              <a:rPr lang="en-US">
                <a:solidFill>
                  <a:srgbClr val="000000"/>
                </a:solidFill>
              </a:rPr>
              <a:pPr/>
              <a:t>May 27, 2022</a:t>
            </a:fld>
            <a:endParaRPr dirty="0">
              <a:solidFill>
                <a:srgbClr val="000000"/>
              </a:solidFill>
            </a:endParaRPr>
          </a:p>
        </p:txBody>
      </p:sp>
      <p:sp>
        <p:nvSpPr>
          <p:cNvPr id="10" name="Foliennummernplatzhalter 9"/>
          <p:cNvSpPr>
            <a:spLocks noGrp="1"/>
          </p:cNvSpPr>
          <p:nvPr>
            <p:ph type="sldNum" sz="quarter" idx="12"/>
          </p:nvPr>
        </p:nvSpPr>
        <p:spPr>
          <a:xfrm>
            <a:off x="918320" y="5510125"/>
            <a:ext cx="448519" cy="90726"/>
          </a:xfrm>
        </p:spPr>
        <p:txBody>
          <a:bodyPr/>
          <a:lstStyle/>
          <a:p>
            <a:r>
              <a:rPr>
                <a:solidFill>
                  <a:srgbClr val="000000"/>
                </a:solidFill>
              </a:rPr>
              <a:t>| Slide </a:t>
            </a:r>
            <a:fld id="{CF363E95-653D-48D7-8EB0-A81FED805B5F}" type="slidenum">
              <a:rPr>
                <a:solidFill>
                  <a:srgbClr val="000000"/>
                </a:solidFill>
              </a:rPr>
              <a:pPr/>
              <a:t>‹Nº›</a:t>
            </a:fld>
            <a:endParaRPr dirty="0">
              <a:solidFill>
                <a:srgbClr val="000000"/>
              </a:solidFill>
            </a:endParaRPr>
          </a:p>
        </p:txBody>
      </p:sp>
      <p:sp>
        <p:nvSpPr>
          <p:cNvPr id="13" name="Fußzeilenplatzhalter 12"/>
          <p:cNvSpPr>
            <a:spLocks noGrp="1"/>
          </p:cNvSpPr>
          <p:nvPr>
            <p:ph type="ftr" sz="quarter" idx="13"/>
          </p:nvPr>
        </p:nvSpPr>
        <p:spPr/>
        <p:txBody>
          <a:bodyPr/>
          <a:lstStyle/>
          <a:p>
            <a:r>
              <a:rPr lang="en-US">
                <a:solidFill>
                  <a:srgbClr val="000000"/>
                </a:solidFill>
              </a:rPr>
              <a:t>©ABB</a:t>
            </a:r>
          </a:p>
        </p:txBody>
      </p:sp>
    </p:spTree>
    <p:extLst>
      <p:ext uri="{BB962C8B-B14F-4D97-AF65-F5344CB8AC3E}">
        <p14:creationId xmlns:p14="http://schemas.microsoft.com/office/powerpoint/2010/main" xmlns="" val="395772157"/>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ent slide two pictures">
    <p:spTree>
      <p:nvGrpSpPr>
        <p:cNvPr id="1" name=""/>
        <p:cNvGrpSpPr/>
        <p:nvPr/>
      </p:nvGrpSpPr>
      <p:grpSpPr>
        <a:xfrm>
          <a:off x="0" y="0"/>
          <a:ext cx="0" cy="0"/>
          <a:chOff x="0" y="0"/>
          <a:chExt cx="0" cy="0"/>
        </a:xfrm>
      </p:grpSpPr>
      <p:sp>
        <p:nvSpPr>
          <p:cNvPr id="10" name="Inhaltsplatzhalter 2"/>
          <p:cNvSpPr>
            <a:spLocks noGrp="1"/>
          </p:cNvSpPr>
          <p:nvPr>
            <p:ph idx="1"/>
          </p:nvPr>
        </p:nvSpPr>
        <p:spPr>
          <a:xfrm>
            <a:off x="215901" y="1326886"/>
            <a:ext cx="4284663"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3" name="Inhaltsplatzhalter 2"/>
          <p:cNvSpPr>
            <a:spLocks noGrp="1"/>
          </p:cNvSpPr>
          <p:nvPr>
            <p:ph idx="12"/>
          </p:nvPr>
        </p:nvSpPr>
        <p:spPr>
          <a:xfrm>
            <a:off x="4643439" y="1326886"/>
            <a:ext cx="4284662" cy="3840427"/>
          </a:xfrm>
        </p:spPr>
        <p:txBody>
          <a:bodyPr/>
          <a:lstStyle>
            <a:lvl1pPr>
              <a:buClr>
                <a:schemeClr val="tx2"/>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14"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5" name="Untertitel 2"/>
          <p:cNvSpPr>
            <a:spLocks noGrp="1"/>
          </p:cNvSpPr>
          <p:nvPr>
            <p:ph type="subTitle" idx="13"/>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9" name="Datumsplatzhalter 8"/>
          <p:cNvSpPr>
            <a:spLocks noGrp="1"/>
          </p:cNvSpPr>
          <p:nvPr>
            <p:ph type="dt" sz="half" idx="14"/>
          </p:nvPr>
        </p:nvSpPr>
        <p:spPr>
          <a:xfrm>
            <a:off x="207945" y="5509322"/>
            <a:ext cx="592889" cy="90726"/>
          </a:xfrm>
        </p:spPr>
        <p:txBody>
          <a:bodyPr/>
          <a:lstStyle/>
          <a:p>
            <a:fld id="{AB7FB1D2-CE0B-4C03-A66E-CF6E90B106B6}" type="datetime4">
              <a:rPr lang="en-US">
                <a:solidFill>
                  <a:srgbClr val="000000"/>
                </a:solidFill>
              </a:rPr>
              <a:pPr/>
              <a:t>May 27, 2022</a:t>
            </a:fld>
            <a:endParaRPr dirty="0">
              <a:solidFill>
                <a:srgbClr val="000000"/>
              </a:solidFill>
            </a:endParaRPr>
          </a:p>
        </p:txBody>
      </p:sp>
      <p:sp>
        <p:nvSpPr>
          <p:cNvPr id="11" name="Foliennummernplatzhalter 10"/>
          <p:cNvSpPr>
            <a:spLocks noGrp="1"/>
          </p:cNvSpPr>
          <p:nvPr>
            <p:ph type="sldNum" sz="quarter" idx="15"/>
          </p:nvPr>
        </p:nvSpPr>
        <p:spPr>
          <a:xfrm>
            <a:off x="918320" y="5510125"/>
            <a:ext cx="448519" cy="90726"/>
          </a:xfrm>
        </p:spPr>
        <p:txBody>
          <a:bodyPr/>
          <a:lstStyle/>
          <a:p>
            <a:r>
              <a:rPr>
                <a:solidFill>
                  <a:srgbClr val="000000"/>
                </a:solidFill>
              </a:rPr>
              <a:t>| Slide </a:t>
            </a:r>
            <a:fld id="{CF363E95-653D-48D7-8EB0-A81FED805B5F}" type="slidenum">
              <a:rPr>
                <a:solidFill>
                  <a:srgbClr val="000000"/>
                </a:solidFill>
              </a:rPr>
              <a:pPr/>
              <a:t>‹Nº›</a:t>
            </a:fld>
            <a:endParaRPr dirty="0">
              <a:solidFill>
                <a:srgbClr val="000000"/>
              </a:solidFill>
            </a:endParaRPr>
          </a:p>
        </p:txBody>
      </p:sp>
      <p:sp>
        <p:nvSpPr>
          <p:cNvPr id="12" name="Fußzeilenplatzhalter 11"/>
          <p:cNvSpPr>
            <a:spLocks noGrp="1"/>
          </p:cNvSpPr>
          <p:nvPr>
            <p:ph type="ftr" sz="quarter" idx="16"/>
          </p:nvPr>
        </p:nvSpPr>
        <p:spPr/>
        <p:txBody>
          <a:bodyPr/>
          <a:lstStyle/>
          <a:p>
            <a:r>
              <a:rPr lang="en-US">
                <a:solidFill>
                  <a:srgbClr val="000000"/>
                </a:solidFill>
              </a:rPr>
              <a:t>©ABB</a:t>
            </a:r>
          </a:p>
        </p:txBody>
      </p:sp>
    </p:spTree>
    <p:extLst>
      <p:ext uri="{BB962C8B-B14F-4D97-AF65-F5344CB8AC3E}">
        <p14:creationId xmlns:p14="http://schemas.microsoft.com/office/powerpoint/2010/main" xmlns="" val="1121543800"/>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ntent slide bar graph">
    <p:spTree>
      <p:nvGrpSpPr>
        <p:cNvPr id="1" name=""/>
        <p:cNvGrpSpPr/>
        <p:nvPr/>
      </p:nvGrpSpPr>
      <p:grpSpPr>
        <a:xfrm>
          <a:off x="0" y="0"/>
          <a:ext cx="0" cy="0"/>
          <a:chOff x="0" y="0"/>
          <a:chExt cx="0" cy="0"/>
        </a:xfrm>
      </p:grpSpPr>
      <p:sp>
        <p:nvSpPr>
          <p:cNvPr id="12" name="Inhaltsplatzhalter 12"/>
          <p:cNvSpPr>
            <a:spLocks noGrp="1"/>
          </p:cNvSpPr>
          <p:nvPr>
            <p:ph sz="quarter" idx="15"/>
          </p:nvPr>
        </p:nvSpPr>
        <p:spPr>
          <a:xfrm>
            <a:off x="1476376" y="1801813"/>
            <a:ext cx="7451725" cy="3365500"/>
          </a:xfrm>
        </p:spPr>
        <p:txBody>
          <a:bodyPr/>
          <a:lstStyle>
            <a:lvl1pPr>
              <a:buNone/>
              <a:defRPr/>
            </a:lvl1pPr>
          </a:lstStyle>
          <a:p>
            <a:pPr lvl="0"/>
            <a:r>
              <a:rPr lang="en-US" smtClean="0"/>
              <a:t>Click to edit Master text styles</a:t>
            </a:r>
          </a:p>
        </p:txBody>
      </p:sp>
      <p:sp>
        <p:nvSpPr>
          <p:cNvPr id="14" name="Textplatzhalter 7"/>
          <p:cNvSpPr>
            <a:spLocks noGrp="1"/>
          </p:cNvSpPr>
          <p:nvPr>
            <p:ph type="body" sz="quarter" idx="12"/>
          </p:nvPr>
        </p:nvSpPr>
        <p:spPr>
          <a:xfrm>
            <a:off x="1476376" y="1317624"/>
            <a:ext cx="7451725" cy="484188"/>
          </a:xfrm>
        </p:spPr>
        <p:txBody>
          <a:bodyPr>
            <a:normAutofit/>
          </a:bodyPr>
          <a:lstStyle>
            <a:lvl1pPr marL="179388" marR="0" indent="-179388" algn="l" defTabSz="914400" rtl="0" eaLnBrk="1" fontAlgn="auto" latinLnBrk="0" hangingPunct="1">
              <a:lnSpc>
                <a:spcPct val="100000"/>
              </a:lnSpc>
              <a:spcBef>
                <a:spcPts val="0"/>
              </a:spcBef>
              <a:spcAft>
                <a:spcPts val="0"/>
              </a:spcAft>
              <a:buClr>
                <a:schemeClr val="accent1"/>
              </a:buClr>
              <a:buSzTx/>
              <a:buFont typeface="Wingdings" pitchFamily="2" charset="2"/>
              <a:buNone/>
              <a:tabLst/>
              <a:defRPr sz="1400" b="1"/>
            </a:lvl1pPr>
          </a:lstStyle>
          <a:p>
            <a:pPr lvl="0"/>
            <a:r>
              <a:rPr lang="en-US" smtClean="0"/>
              <a:t>Click to edit Master text styles</a:t>
            </a:r>
          </a:p>
        </p:txBody>
      </p:sp>
      <p:sp>
        <p:nvSpPr>
          <p:cNvPr id="15" name="Inhaltsplatzhalter 10"/>
          <p:cNvSpPr>
            <a:spLocks noGrp="1"/>
          </p:cNvSpPr>
          <p:nvPr>
            <p:ph sz="quarter" idx="13"/>
          </p:nvPr>
        </p:nvSpPr>
        <p:spPr>
          <a:xfrm>
            <a:off x="215901" y="1326886"/>
            <a:ext cx="1116013" cy="3840427"/>
          </a:xfrm>
        </p:spPr>
        <p:txBody>
          <a:bodyPr vert="horz" lIns="0" tIns="36000" rIns="0" bIns="0" numCol="1" spcCol="396000" rtlCol="0">
            <a:noAutofit/>
          </a:bodyPr>
          <a:lstStyle>
            <a:lvl1pPr marL="0" marR="0" indent="0" algn="l" defTabSz="914400" rtl="0" eaLnBrk="1" fontAlgn="auto" latinLnBrk="0" hangingPunct="1">
              <a:lnSpc>
                <a:spcPct val="100000"/>
              </a:lnSpc>
              <a:spcBef>
                <a:spcPts val="0"/>
              </a:spcBef>
              <a:spcAft>
                <a:spcPts val="0"/>
              </a:spcAft>
              <a:buClr>
                <a:schemeClr val="accent2"/>
              </a:buClr>
              <a:buSzPct val="70000"/>
              <a:buFont typeface="+mj-lt"/>
              <a:buNone/>
              <a:tabLst/>
              <a:defRPr lang="de-DE" sz="900" kern="120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
                <a:schemeClr val="accent2"/>
              </a:buClr>
              <a:buSzPct val="70000"/>
              <a:buFont typeface="+mj-lt"/>
              <a:buNone/>
              <a:tabLst/>
              <a:defRPr/>
            </a:pPr>
            <a:r>
              <a:rPr lang="en-US" smtClean="0"/>
              <a:t>Click to edit Master text styles</a:t>
            </a:r>
          </a:p>
        </p:txBody>
      </p:sp>
      <p:sp>
        <p:nvSpPr>
          <p:cNvPr id="16" name="Titel 1"/>
          <p:cNvSpPr>
            <a:spLocks noGrp="1"/>
          </p:cNvSpPr>
          <p:nvPr>
            <p:ph type="title"/>
          </p:nvPr>
        </p:nvSpPr>
        <p:spPr>
          <a:xfrm>
            <a:off x="0" y="0"/>
            <a:ext cx="9144000" cy="968249"/>
          </a:xfrm>
        </p:spPr>
        <p:txBody>
          <a:bodyPr vert="horz" lIns="187200" tIns="313200" rIns="216000" bIns="0" rtlCol="0" anchor="t" anchorCtr="0">
            <a:noAutofit/>
          </a:bodyPr>
          <a:lst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a:lstStyle>
          <a:p>
            <a:r>
              <a:rPr lang="en-US" smtClean="0"/>
              <a:t>Click to edit Master title style</a:t>
            </a:r>
            <a:endParaRPr lang="de-DE" dirty="0"/>
          </a:p>
        </p:txBody>
      </p:sp>
      <p:sp>
        <p:nvSpPr>
          <p:cNvPr id="17" name="Untertitel 2"/>
          <p:cNvSpPr>
            <a:spLocks noGrp="1"/>
          </p:cNvSpPr>
          <p:nvPr>
            <p:ph type="subTitle" idx="1"/>
          </p:nvPr>
        </p:nvSpPr>
        <p:spPr>
          <a:xfrm>
            <a:off x="0" y="579000"/>
            <a:ext cx="9144000" cy="389249"/>
          </a:xfrm>
        </p:spPr>
        <p:txBody>
          <a:bodyPr vert="horz" lIns="187200" tIns="0" rIns="216000" bIns="0" rtlCol="0" anchor="t" anchorCtr="0">
            <a:normAutofit/>
          </a:bodyPr>
          <a:lstStyle>
            <a:lvl1pPr marL="0" indent="0" algn="l" defTabSz="914400" rtl="0" eaLnBrk="1" latinLnBrk="0" hangingPunct="1">
              <a:lnSpc>
                <a:spcPct val="90000"/>
              </a:lnSpc>
              <a:spcBef>
                <a:spcPct val="0"/>
              </a:spcBef>
              <a:buNone/>
              <a:defRPr lang="de-DE" sz="2800" kern="1200" dirty="0">
                <a:solidFill>
                  <a:schemeClr val="accent1"/>
                </a:solidFill>
                <a:latin typeface="Arial" pitchFamily="34" charset="0"/>
                <a:ea typeface="+mj-ea"/>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179388" lvl="0" indent="-179388" algn="l" defTabSz="914400" rtl="0" eaLnBrk="1" latinLnBrk="0" hangingPunct="1">
              <a:lnSpc>
                <a:spcPct val="90000"/>
              </a:lnSpc>
              <a:spcBef>
                <a:spcPct val="0"/>
              </a:spcBef>
              <a:buClr>
                <a:schemeClr val="tx2"/>
              </a:buClr>
              <a:buSzPct val="70000"/>
              <a:buFont typeface="Wingdings" pitchFamily="2" charset="2"/>
              <a:buNone/>
            </a:pPr>
            <a:r>
              <a:rPr lang="en-US" smtClean="0"/>
              <a:t>Click to edit Master subtitle style</a:t>
            </a:r>
            <a:endParaRPr lang="de-DE" dirty="0"/>
          </a:p>
        </p:txBody>
      </p:sp>
      <p:sp>
        <p:nvSpPr>
          <p:cNvPr id="10" name="Datumsplatzhalter 9"/>
          <p:cNvSpPr>
            <a:spLocks noGrp="1"/>
          </p:cNvSpPr>
          <p:nvPr>
            <p:ph type="dt" sz="half" idx="16"/>
          </p:nvPr>
        </p:nvSpPr>
        <p:spPr>
          <a:xfrm>
            <a:off x="207945" y="5509322"/>
            <a:ext cx="592889" cy="90726"/>
          </a:xfrm>
        </p:spPr>
        <p:txBody>
          <a:bodyPr/>
          <a:lstStyle/>
          <a:p>
            <a:fld id="{EE59DFCA-8B60-41E0-9165-B6EA76684C61}" type="datetime4">
              <a:rPr lang="en-US">
                <a:solidFill>
                  <a:srgbClr val="000000"/>
                </a:solidFill>
              </a:rPr>
              <a:pPr/>
              <a:t>May 27, 2022</a:t>
            </a:fld>
            <a:endParaRPr dirty="0">
              <a:solidFill>
                <a:srgbClr val="000000"/>
              </a:solidFill>
            </a:endParaRPr>
          </a:p>
        </p:txBody>
      </p:sp>
      <p:sp>
        <p:nvSpPr>
          <p:cNvPr id="11" name="Foliennummernplatzhalter 10"/>
          <p:cNvSpPr>
            <a:spLocks noGrp="1"/>
          </p:cNvSpPr>
          <p:nvPr>
            <p:ph type="sldNum" sz="quarter" idx="17"/>
          </p:nvPr>
        </p:nvSpPr>
        <p:spPr>
          <a:xfrm>
            <a:off x="918320" y="5510125"/>
            <a:ext cx="448519" cy="90726"/>
          </a:xfrm>
        </p:spPr>
        <p:txBody>
          <a:bodyPr/>
          <a:lstStyle/>
          <a:p>
            <a:r>
              <a:rPr>
                <a:solidFill>
                  <a:srgbClr val="000000"/>
                </a:solidFill>
              </a:rPr>
              <a:t>| Slide </a:t>
            </a:r>
            <a:fld id="{CF363E95-653D-48D7-8EB0-A81FED805B5F}" type="slidenum">
              <a:rPr>
                <a:solidFill>
                  <a:srgbClr val="000000"/>
                </a:solidFill>
              </a:rPr>
              <a:pPr/>
              <a:t>‹Nº›</a:t>
            </a:fld>
            <a:endParaRPr dirty="0">
              <a:solidFill>
                <a:srgbClr val="000000"/>
              </a:solidFill>
            </a:endParaRPr>
          </a:p>
        </p:txBody>
      </p:sp>
      <p:sp>
        <p:nvSpPr>
          <p:cNvPr id="13" name="Fußzeilenplatzhalter 12"/>
          <p:cNvSpPr>
            <a:spLocks noGrp="1"/>
          </p:cNvSpPr>
          <p:nvPr>
            <p:ph type="ftr" sz="quarter" idx="18"/>
          </p:nvPr>
        </p:nvSpPr>
        <p:spPr/>
        <p:txBody>
          <a:bodyPr/>
          <a:lstStyle/>
          <a:p>
            <a:r>
              <a:rPr lang="en-US">
                <a:solidFill>
                  <a:srgbClr val="000000"/>
                </a:solidFill>
              </a:rPr>
              <a:t>©ABB</a:t>
            </a:r>
          </a:p>
        </p:txBody>
      </p:sp>
    </p:spTree>
    <p:extLst>
      <p:ext uri="{BB962C8B-B14F-4D97-AF65-F5344CB8AC3E}">
        <p14:creationId xmlns:p14="http://schemas.microsoft.com/office/powerpoint/2010/main" xmlns="" val="184851095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ntent slide movie 16:9">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326886"/>
            <a:ext cx="9144000" cy="4388114"/>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
        <p:nvSpPr>
          <p:cNvPr id="4" name="Rechteck 3"/>
          <p:cNvSpPr/>
          <p:nvPr userDrawn="1"/>
        </p:nvSpPr>
        <p:spPr>
          <a:xfrm>
            <a:off x="0" y="0"/>
            <a:ext cx="9144000" cy="13268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spTree>
    <p:extLst>
      <p:ext uri="{BB962C8B-B14F-4D97-AF65-F5344CB8AC3E}">
        <p14:creationId xmlns:p14="http://schemas.microsoft.com/office/powerpoint/2010/main" xmlns="" val="961607990"/>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ntent slide movie 4:3">
    <p:spTree>
      <p:nvGrpSpPr>
        <p:cNvPr id="1" name=""/>
        <p:cNvGrpSpPr/>
        <p:nvPr/>
      </p:nvGrpSpPr>
      <p:grpSpPr>
        <a:xfrm>
          <a:off x="0" y="0"/>
          <a:ext cx="0" cy="0"/>
          <a:chOff x="0" y="0"/>
          <a:chExt cx="0" cy="0"/>
        </a:xfrm>
      </p:grpSpPr>
      <p:sp>
        <p:nvSpPr>
          <p:cNvPr id="7" name="Inhaltsplatzhalter 2"/>
          <p:cNvSpPr>
            <a:spLocks noGrp="1"/>
          </p:cNvSpPr>
          <p:nvPr>
            <p:ph idx="1"/>
          </p:nvPr>
        </p:nvSpPr>
        <p:spPr>
          <a:xfrm>
            <a:off x="0" y="1"/>
            <a:ext cx="9144000" cy="5714999"/>
          </a:xfrm>
          <a:solidFill>
            <a:schemeClr val="bg2"/>
          </a:solidFill>
        </p:spPr>
        <p:txBody>
          <a:bodyPr/>
          <a:lstStyle>
            <a:lvl1pPr>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p:txBody>
      </p:sp>
    </p:spTree>
    <p:extLst>
      <p:ext uri="{BB962C8B-B14F-4D97-AF65-F5344CB8AC3E}">
        <p14:creationId xmlns:p14="http://schemas.microsoft.com/office/powerpoint/2010/main" xmlns="" val="3282364866"/>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571500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sp>
        <p:nvSpPr>
          <p:cNvPr id="5" name="Rechteck 4"/>
          <p:cNvSpPr/>
          <p:nvPr userDrawn="1"/>
        </p:nvSpPr>
        <p:spPr>
          <a:xfrm>
            <a:off x="7667626" y="5167313"/>
            <a:ext cx="1476375" cy="54768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0975" algn="ctr">
              <a:buClr>
                <a:srgbClr val="005ADE"/>
              </a:buClr>
              <a:buFont typeface="Wingdings" pitchFamily="2" charset="2"/>
              <a:buChar char="§"/>
            </a:pPr>
            <a:endParaRPr lang="de-DE" dirty="0" smtClean="0">
              <a:solidFill>
                <a:srgbClr val="000000"/>
              </a:solidFill>
            </a:endParaRPr>
          </a:p>
        </p:txBody>
      </p:sp>
      <p:grpSp>
        <p:nvGrpSpPr>
          <p:cNvPr id="5122" name="Group 2"/>
          <p:cNvGrpSpPr>
            <a:grpSpLocks/>
          </p:cNvGrpSpPr>
          <p:nvPr userDrawn="1"/>
        </p:nvGrpSpPr>
        <p:grpSpPr bwMode="auto">
          <a:xfrm>
            <a:off x="0" y="0"/>
            <a:ext cx="9144000" cy="5715000"/>
            <a:chOff x="0" y="0"/>
            <a:chExt cx="5760" cy="4320"/>
          </a:xfrm>
        </p:grpSpPr>
        <p:sp>
          <p:nvSpPr>
            <p:cNvPr id="5123" name="Rectangle 3"/>
            <p:cNvSpPr>
              <a:spLocks noChangeArrowheads="1"/>
            </p:cNvSpPr>
            <p:nvPr/>
          </p:nvSpPr>
          <p:spPr bwMode="auto">
            <a:xfrm>
              <a:off x="0" y="0"/>
              <a:ext cx="5760" cy="4320"/>
            </a:xfrm>
            <a:prstGeom prst="rect">
              <a:avLst/>
            </a:prstGeom>
            <a:noFill/>
            <a:ln w="9525" algn="ctr">
              <a:noFill/>
              <a:miter lim="800000"/>
              <a:headEnd/>
              <a:tailEnd/>
            </a:ln>
            <a:effectLst/>
          </p:spPr>
          <p:txBody>
            <a:bodyPr vert="horz" wrap="none" lIns="0" tIns="0" rIns="0" bIns="0" numCol="1" anchor="ctr" anchorCtr="0" compatLnSpc="1">
              <a:prstTxWarp prst="textNoShape">
                <a:avLst/>
              </a:prstTxWarp>
            </a:bodyPr>
            <a:lstStyle/>
            <a:p>
              <a:endParaRPr lang="de-DE">
                <a:solidFill>
                  <a:srgbClr val="000000"/>
                </a:solidFill>
              </a:endParaRPr>
            </a:p>
          </p:txBody>
        </p:sp>
        <p:pic>
          <p:nvPicPr>
            <p:cNvPr id="5124" name="Picture 4" descr="ABB1ClaimL_rgb300_100mmLIGHT Kopie"/>
            <p:cNvPicPr>
              <a:picLocks noChangeAspect="1" noChangeArrowheads="1"/>
            </p:cNvPicPr>
            <p:nvPr/>
          </p:nvPicPr>
          <p:blipFill>
            <a:blip r:embed="rId2"/>
            <a:srcRect/>
            <a:stretch>
              <a:fillRect/>
            </a:stretch>
          </p:blipFill>
          <p:spPr bwMode="auto">
            <a:xfrm>
              <a:off x="367" y="1660"/>
              <a:ext cx="5031" cy="743"/>
            </a:xfrm>
            <a:prstGeom prst="rect">
              <a:avLst/>
            </a:prstGeom>
            <a:noFill/>
          </p:spPr>
        </p:pic>
      </p:grpSp>
    </p:spTree>
    <p:extLst>
      <p:ext uri="{BB962C8B-B14F-4D97-AF65-F5344CB8AC3E}">
        <p14:creationId xmlns:p14="http://schemas.microsoft.com/office/powerpoint/2010/main" xmlns="" val="2029446783"/>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umsplatzhalter 8"/>
          <p:cNvSpPr>
            <a:spLocks noGrp="1"/>
          </p:cNvSpPr>
          <p:nvPr>
            <p:ph type="dt" sz="half" idx="11"/>
          </p:nvPr>
        </p:nvSpPr>
        <p:spPr>
          <a:xfrm>
            <a:off x="207945" y="5509322"/>
            <a:ext cx="592889" cy="90726"/>
          </a:xfrm>
        </p:spPr>
        <p:txBody>
          <a:bodyPr/>
          <a:lstStyle/>
          <a:p>
            <a:fld id="{B4E81497-69D5-49A7-AC2A-5C6D6477A7C4}" type="datetime4">
              <a:rPr lang="en-US">
                <a:solidFill>
                  <a:srgbClr val="000000"/>
                </a:solidFill>
              </a:rPr>
              <a:pPr/>
              <a:t>May 27, 2022</a:t>
            </a:fld>
            <a:endParaRPr dirty="0">
              <a:solidFill>
                <a:srgbClr val="000000"/>
              </a:solidFill>
            </a:endParaRPr>
          </a:p>
        </p:txBody>
      </p:sp>
      <p:sp>
        <p:nvSpPr>
          <p:cNvPr id="9" name="Foliennummernplatzhalter 9"/>
          <p:cNvSpPr>
            <a:spLocks noGrp="1"/>
          </p:cNvSpPr>
          <p:nvPr>
            <p:ph type="sldNum" sz="quarter" idx="12"/>
          </p:nvPr>
        </p:nvSpPr>
        <p:spPr>
          <a:xfrm>
            <a:off x="918320" y="5510125"/>
            <a:ext cx="448519" cy="90726"/>
          </a:xfrm>
        </p:spPr>
        <p:txBody>
          <a:bodyPr/>
          <a:lstStyle/>
          <a:p>
            <a:r>
              <a:rPr>
                <a:solidFill>
                  <a:srgbClr val="000000"/>
                </a:solidFill>
              </a:rPr>
              <a:t>| Slide </a:t>
            </a:r>
            <a:fld id="{CF363E95-653D-48D7-8EB0-A81FED805B5F}" type="slidenum">
              <a:rPr>
                <a:solidFill>
                  <a:srgbClr val="000000"/>
                </a:solidFill>
              </a:rPr>
              <a:pPr/>
              <a:t>‹Nº›</a:t>
            </a:fld>
            <a:endParaRPr dirty="0">
              <a:solidFill>
                <a:srgbClr val="000000"/>
              </a:solidFill>
            </a:endParaRPr>
          </a:p>
        </p:txBody>
      </p:sp>
      <p:sp>
        <p:nvSpPr>
          <p:cNvPr id="10" name="Fußzeilenplatzhalter 12"/>
          <p:cNvSpPr>
            <a:spLocks noGrp="1"/>
          </p:cNvSpPr>
          <p:nvPr>
            <p:ph type="ftr" sz="quarter" idx="13"/>
          </p:nvPr>
        </p:nvSpPr>
        <p:spPr>
          <a:xfrm>
            <a:off x="215900" y="5167313"/>
            <a:ext cx="1260474" cy="547687"/>
          </a:xfrm>
        </p:spPr>
        <p:txBody>
          <a:bodyPr/>
          <a:lstStyle/>
          <a:p>
            <a:r>
              <a:rPr lang="en-US">
                <a:solidFill>
                  <a:srgbClr val="000000"/>
                </a:solidFill>
              </a:rPr>
              <a:t>©ABB</a:t>
            </a:r>
          </a:p>
        </p:txBody>
      </p:sp>
    </p:spTree>
    <p:extLst>
      <p:ext uri="{BB962C8B-B14F-4D97-AF65-F5344CB8AC3E}">
        <p14:creationId xmlns:p14="http://schemas.microsoft.com/office/powerpoint/2010/main" xmlns="" val="79846386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umsplatzhalter 8"/>
          <p:cNvSpPr>
            <a:spLocks noGrp="1"/>
          </p:cNvSpPr>
          <p:nvPr>
            <p:ph type="dt" sz="half" idx="11"/>
          </p:nvPr>
        </p:nvSpPr>
        <p:spPr>
          <a:xfrm>
            <a:off x="207945" y="5509322"/>
            <a:ext cx="592889" cy="90726"/>
          </a:xfrm>
        </p:spPr>
        <p:txBody>
          <a:bodyPr/>
          <a:lstStyle/>
          <a:p>
            <a:fld id="{B4E81497-69D5-49A7-AC2A-5C6D6477A7C4}" type="datetime4">
              <a:rPr lang="en-US">
                <a:solidFill>
                  <a:srgbClr val="000000"/>
                </a:solidFill>
              </a:rPr>
              <a:pPr/>
              <a:t>May 27, 2022</a:t>
            </a:fld>
            <a:endParaRPr dirty="0">
              <a:solidFill>
                <a:srgbClr val="000000"/>
              </a:solidFill>
            </a:endParaRPr>
          </a:p>
        </p:txBody>
      </p:sp>
      <p:sp>
        <p:nvSpPr>
          <p:cNvPr id="4" name="Foliennummernplatzhalter 9"/>
          <p:cNvSpPr>
            <a:spLocks noGrp="1"/>
          </p:cNvSpPr>
          <p:nvPr>
            <p:ph type="sldNum" sz="quarter" idx="12"/>
          </p:nvPr>
        </p:nvSpPr>
        <p:spPr>
          <a:xfrm>
            <a:off x="918320" y="5510125"/>
            <a:ext cx="448519" cy="90726"/>
          </a:xfrm>
        </p:spPr>
        <p:txBody>
          <a:bodyPr/>
          <a:lstStyle/>
          <a:p>
            <a:r>
              <a:rPr>
                <a:solidFill>
                  <a:srgbClr val="000000"/>
                </a:solidFill>
              </a:rPr>
              <a:t>| Slide </a:t>
            </a:r>
            <a:fld id="{CF363E95-653D-48D7-8EB0-A81FED805B5F}" type="slidenum">
              <a:rPr>
                <a:solidFill>
                  <a:srgbClr val="000000"/>
                </a:solidFill>
              </a:rPr>
              <a:pPr/>
              <a:t>‹Nº›</a:t>
            </a:fld>
            <a:endParaRPr dirty="0">
              <a:solidFill>
                <a:srgbClr val="000000"/>
              </a:solidFill>
            </a:endParaRPr>
          </a:p>
        </p:txBody>
      </p:sp>
      <p:sp>
        <p:nvSpPr>
          <p:cNvPr id="5" name="Fußzeilenplatzhalter 12"/>
          <p:cNvSpPr>
            <a:spLocks noGrp="1"/>
          </p:cNvSpPr>
          <p:nvPr>
            <p:ph type="ftr" sz="quarter" idx="13"/>
          </p:nvPr>
        </p:nvSpPr>
        <p:spPr>
          <a:xfrm>
            <a:off x="215900" y="5167313"/>
            <a:ext cx="1260474" cy="547687"/>
          </a:xfrm>
        </p:spPr>
        <p:txBody>
          <a:bodyPr/>
          <a:lstStyle/>
          <a:p>
            <a:r>
              <a:rPr lang="en-US">
                <a:solidFill>
                  <a:srgbClr val="000000"/>
                </a:solidFill>
              </a:rPr>
              <a:t>©ABB</a:t>
            </a:r>
          </a:p>
        </p:txBody>
      </p:sp>
    </p:spTree>
    <p:extLst>
      <p:ext uri="{BB962C8B-B14F-4D97-AF65-F5344CB8AC3E}">
        <p14:creationId xmlns:p14="http://schemas.microsoft.com/office/powerpoint/2010/main" xmlns="" val="3656333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image" Target="../media/image1.jpe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image" Target="../media/image1.jpe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image" Target="../media/image1.jpeg"/><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theme" Target="../theme/theme4.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3" Type="http://schemas.openxmlformats.org/officeDocument/2006/relationships/slideLayout" Target="../slideLayouts/slideLayout79.xml"/><Relationship Id="rId21" Type="http://schemas.openxmlformats.org/officeDocument/2006/relationships/theme" Target="../theme/theme5.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a:xfrm>
            <a:off x="215900" y="5167313"/>
            <a:ext cx="1260474" cy="547687"/>
          </a:xfrm>
          <a:prstGeom prst="rect">
            <a:avLst/>
          </a:prstGeom>
        </p:spPr>
        <p:txBody>
          <a:bodyPr vert="horz" lIns="0" tIns="0" rIns="0" bIns="198000" rtlCol="0" anchor="b" anchorCtr="0"/>
          <a:lstStyle>
            <a:lvl1pPr marL="0" algn="l" defTabSz="914400" rtl="0" eaLnBrk="1" latinLnBrk="0" hangingPunct="1">
              <a:defRPr lang="de-DE" sz="600" kern="1200" dirty="0" smtClean="0">
                <a:solidFill>
                  <a:schemeClr val="tx1"/>
                </a:solidFill>
                <a:latin typeface="Arial" pitchFamily="34" charset="0"/>
                <a:ea typeface="+mn-ea"/>
                <a:cs typeface="Arial" pitchFamily="34" charset="0"/>
              </a:defRPr>
            </a:lvl1pPr>
          </a:lstStyle>
          <a:p>
            <a:r>
              <a:rPr lang="en-US" smtClean="0"/>
              <a:t>©ABB</a:t>
            </a:r>
            <a:endParaRPr lang="en-US" dirty="0" smtClean="0"/>
          </a:p>
        </p:txBody>
      </p:sp>
      <p:sp>
        <p:nvSpPr>
          <p:cNvPr id="2" name="Titelplatzhalter 1"/>
          <p:cNvSpPr>
            <a:spLocks noGrp="1"/>
          </p:cNvSpPr>
          <p:nvPr>
            <p:ph type="title"/>
          </p:nvPr>
        </p:nvSpPr>
        <p:spPr>
          <a:xfrm>
            <a:off x="0" y="0"/>
            <a:ext cx="9144000" cy="93955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5" y="1326887"/>
            <a:ext cx="6191251" cy="3840427"/>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0"/>
          <a:srcRect l="62511"/>
          <a:stretch>
            <a:fillRect/>
          </a:stretch>
        </p:blipFill>
        <p:spPr bwMode="auto">
          <a:xfrm>
            <a:off x="8243888" y="5327386"/>
            <a:ext cx="673100" cy="210343"/>
          </a:xfrm>
          <a:prstGeom prst="rect">
            <a:avLst/>
          </a:prstGeom>
          <a:noFill/>
          <a:ln w="9525">
            <a:noFill/>
            <a:miter lim="800000"/>
            <a:headEnd/>
            <a:tailEnd/>
          </a:ln>
        </p:spPr>
      </p:pic>
      <p:sp>
        <p:nvSpPr>
          <p:cNvPr id="7" name="Datumsplatzhalter 6"/>
          <p:cNvSpPr>
            <a:spLocks noGrp="1"/>
          </p:cNvSpPr>
          <p:nvPr>
            <p:ph type="dt" sz="half" idx="2"/>
          </p:nvPr>
        </p:nvSpPr>
        <p:spPr>
          <a:xfrm>
            <a:off x="207945" y="5473462"/>
            <a:ext cx="592889" cy="90726"/>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fld id="{45930841-0587-485B-B774-FBF1BC59E0A3}" type="datetime4">
              <a:rPr lang="en-US" smtClean="0"/>
              <a:pPr/>
              <a:t>May 27, 2022</a:t>
            </a:fld>
            <a:endParaRPr lang="de-DE" dirty="0"/>
          </a:p>
        </p:txBody>
      </p:sp>
      <p:sp>
        <p:nvSpPr>
          <p:cNvPr id="8" name="Foliennummernplatzhalter 7"/>
          <p:cNvSpPr>
            <a:spLocks noGrp="1"/>
          </p:cNvSpPr>
          <p:nvPr>
            <p:ph type="sldNum" sz="quarter" idx="4"/>
          </p:nvPr>
        </p:nvSpPr>
        <p:spPr>
          <a:xfrm>
            <a:off x="918320" y="5474265"/>
            <a:ext cx="448519" cy="90726"/>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r>
              <a:rPr lang="de-DE" dirty="0" smtClean="0"/>
              <a:t>| Slide </a:t>
            </a:r>
            <a:fld id="{CF363E95-653D-48D7-8EB0-A81FED805B5F}" type="slidenum">
              <a:rPr lang="de-DE" smtClean="0"/>
              <a:pPr/>
              <a:t>‹Nº›</a:t>
            </a:fld>
            <a:endParaRPr lang="de-DE" dirty="0"/>
          </a:p>
        </p:txBody>
      </p:sp>
    </p:spTree>
  </p:cSld>
  <p:clrMap bg1="lt1" tx1="dk1" bg2="lt2" tx2="dk2" accent1="accent1" accent2="accent2" accent3="accent3" accent4="accent4" accent5="accent5" accent6="accent6" hlink="hlink" folHlink="folHlink"/>
  <p:sldLayoutIdLst>
    <p:sldLayoutId id="2147483649" r:id="rId1"/>
    <p:sldLayoutId id="2147483670" r:id="rId2"/>
    <p:sldLayoutId id="2147483668" r:id="rId3"/>
    <p:sldLayoutId id="2147483782" r:id="rId4"/>
    <p:sldLayoutId id="2147483783" r:id="rId5"/>
    <p:sldLayoutId id="2147483664" r:id="rId6"/>
    <p:sldLayoutId id="2147483662" r:id="rId7"/>
    <p:sldLayoutId id="2147483663" r:id="rId8"/>
    <p:sldLayoutId id="2147483661" r:id="rId9"/>
    <p:sldLayoutId id="2147483652" r:id="rId10"/>
    <p:sldLayoutId id="2147483659" r:id="rId11"/>
    <p:sldLayoutId id="2147483669" r:id="rId12"/>
    <p:sldLayoutId id="2147483660" r:id="rId13"/>
    <p:sldLayoutId id="2147483777" r:id="rId14"/>
    <p:sldLayoutId id="2147483722" r:id="rId15"/>
    <p:sldLayoutId id="2147483665" r:id="rId16"/>
    <p:sldLayoutId id="2147483666" r:id="rId17"/>
    <p:sldLayoutId id="2147483657" r:id="rId18"/>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0" y="0"/>
            <a:ext cx="9144000" cy="93955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5" y="1326887"/>
            <a:ext cx="6191251" cy="3840427"/>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0"/>
          <a:srcRect l="62511"/>
          <a:stretch>
            <a:fillRect/>
          </a:stretch>
        </p:blipFill>
        <p:spPr bwMode="auto">
          <a:xfrm>
            <a:off x="8243888" y="5327386"/>
            <a:ext cx="673100" cy="21034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 id="2147483802" r:id="rId18"/>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a:xfrm>
            <a:off x="215900" y="5167313"/>
            <a:ext cx="1260474" cy="547687"/>
          </a:xfrm>
          <a:prstGeom prst="rect">
            <a:avLst/>
          </a:prstGeom>
        </p:spPr>
        <p:txBody>
          <a:bodyPr vert="horz" lIns="0" tIns="0" rIns="0" bIns="198000" rtlCol="0" anchor="b" anchorCtr="0"/>
          <a:lstStyle>
            <a:lvl1pPr marL="0" algn="l" defTabSz="914400" rtl="0" eaLnBrk="1" latinLnBrk="0" hangingPunct="1">
              <a:defRPr lang="de-DE" sz="600" kern="1200" dirty="0" smtClean="0">
                <a:solidFill>
                  <a:schemeClr val="tx1"/>
                </a:solidFill>
                <a:latin typeface="Arial" pitchFamily="34" charset="0"/>
                <a:ea typeface="+mn-ea"/>
                <a:cs typeface="Arial" pitchFamily="34" charset="0"/>
              </a:defRPr>
            </a:lvl1pPr>
          </a:lstStyle>
          <a:p>
            <a:r>
              <a:rPr lang="en-US" smtClean="0"/>
              <a:t>©ABB</a:t>
            </a:r>
            <a:endParaRPr lang="en-US" dirty="0" smtClean="0"/>
          </a:p>
        </p:txBody>
      </p:sp>
      <p:sp>
        <p:nvSpPr>
          <p:cNvPr id="2" name="Titelplatzhalter 1"/>
          <p:cNvSpPr>
            <a:spLocks noGrp="1"/>
          </p:cNvSpPr>
          <p:nvPr>
            <p:ph type="title"/>
          </p:nvPr>
        </p:nvSpPr>
        <p:spPr>
          <a:xfrm>
            <a:off x="0" y="0"/>
            <a:ext cx="9144000" cy="93955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5" y="1326887"/>
            <a:ext cx="6191251" cy="3840427"/>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0"/>
          <a:srcRect l="62511"/>
          <a:stretch>
            <a:fillRect/>
          </a:stretch>
        </p:blipFill>
        <p:spPr bwMode="auto">
          <a:xfrm>
            <a:off x="8243888" y="5327386"/>
            <a:ext cx="673100" cy="210343"/>
          </a:xfrm>
          <a:prstGeom prst="rect">
            <a:avLst/>
          </a:prstGeom>
          <a:noFill/>
          <a:ln w="9525">
            <a:noFill/>
            <a:miter lim="800000"/>
            <a:headEnd/>
            <a:tailEnd/>
          </a:ln>
        </p:spPr>
      </p:pic>
      <p:sp>
        <p:nvSpPr>
          <p:cNvPr id="7" name="Datumsplatzhalter 6"/>
          <p:cNvSpPr>
            <a:spLocks noGrp="1"/>
          </p:cNvSpPr>
          <p:nvPr>
            <p:ph type="dt" sz="half" idx="2"/>
          </p:nvPr>
        </p:nvSpPr>
        <p:spPr>
          <a:xfrm>
            <a:off x="207945" y="5473462"/>
            <a:ext cx="592889" cy="90726"/>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fld id="{27966B82-4FC4-4404-97FE-51157B5F73A9}" type="datetime4">
              <a:rPr lang="en-US" smtClean="0"/>
              <a:pPr/>
              <a:t>May 27, 2022</a:t>
            </a:fld>
            <a:endParaRPr lang="de-DE" dirty="0"/>
          </a:p>
        </p:txBody>
      </p:sp>
      <p:sp>
        <p:nvSpPr>
          <p:cNvPr id="8" name="Foliennummernplatzhalter 7"/>
          <p:cNvSpPr>
            <a:spLocks noGrp="1"/>
          </p:cNvSpPr>
          <p:nvPr>
            <p:ph type="sldNum" sz="quarter" idx="4"/>
          </p:nvPr>
        </p:nvSpPr>
        <p:spPr>
          <a:xfrm>
            <a:off x="918320" y="5474265"/>
            <a:ext cx="448519" cy="90726"/>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r>
              <a:rPr lang="de-DE" dirty="0" smtClean="0"/>
              <a:t>| Slide </a:t>
            </a:r>
            <a:fld id="{CF363E95-653D-48D7-8EB0-A81FED805B5F}" type="slidenum">
              <a:rPr lang="de-DE" smtClean="0"/>
              <a:pPr/>
              <a:t>‹Nº›</a:t>
            </a:fld>
            <a:endParaRPr lang="de-DE" dirty="0"/>
          </a:p>
        </p:txBody>
      </p:sp>
    </p:spTree>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 id="2147483821" r:id="rId18"/>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0" y="0"/>
            <a:ext cx="9144000" cy="93955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5" y="1326887"/>
            <a:ext cx="6191251" cy="3840427"/>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4"/>
          <a:srcRect l="62511"/>
          <a:stretch>
            <a:fillRect/>
          </a:stretch>
        </p:blipFill>
        <p:spPr bwMode="auto">
          <a:xfrm>
            <a:off x="8243888" y="5327386"/>
            <a:ext cx="673100" cy="21034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 id="2147483840" r:id="rId18"/>
    <p:sldLayoutId id="2147483841" r:id="rId19"/>
    <p:sldLayoutId id="2147483843" r:id="rId20"/>
    <p:sldLayoutId id="2147483844" r:id="rId21"/>
    <p:sldLayoutId id="2147483846" r:id="rId22"/>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a:xfrm>
            <a:off x="215900" y="5167313"/>
            <a:ext cx="1260474" cy="547687"/>
          </a:xfrm>
          <a:prstGeom prst="rect">
            <a:avLst/>
          </a:prstGeom>
        </p:spPr>
        <p:txBody>
          <a:bodyPr vert="horz" lIns="0" tIns="0" rIns="0" bIns="198000" rtlCol="0" anchor="b" anchorCtr="0"/>
          <a:lstStyle>
            <a:lvl1pPr marL="0" algn="l" defTabSz="914400" rtl="0" eaLnBrk="1" latinLnBrk="0" hangingPunct="1">
              <a:defRPr lang="de-DE" sz="600" kern="1200" dirty="0" smtClean="0">
                <a:solidFill>
                  <a:schemeClr val="tx1"/>
                </a:solidFill>
                <a:latin typeface="Arial" pitchFamily="34" charset="0"/>
                <a:ea typeface="+mn-ea"/>
                <a:cs typeface="Arial" pitchFamily="34" charset="0"/>
              </a:defRPr>
            </a:lvl1pPr>
          </a:lstStyle>
          <a:p>
            <a:r>
              <a:rPr lang="en-US">
                <a:solidFill>
                  <a:srgbClr val="000000"/>
                </a:solidFill>
              </a:rPr>
              <a:t>©ABB</a:t>
            </a:r>
          </a:p>
        </p:txBody>
      </p:sp>
      <p:sp>
        <p:nvSpPr>
          <p:cNvPr id="2" name="Titelplatzhalter 1"/>
          <p:cNvSpPr>
            <a:spLocks noGrp="1"/>
          </p:cNvSpPr>
          <p:nvPr>
            <p:ph type="title"/>
          </p:nvPr>
        </p:nvSpPr>
        <p:spPr>
          <a:xfrm>
            <a:off x="0" y="0"/>
            <a:ext cx="9144000" cy="939552"/>
          </a:xfrm>
          <a:prstGeom prst="rect">
            <a:avLst/>
          </a:prstGeom>
        </p:spPr>
        <p:txBody>
          <a:bodyPr vert="horz" lIns="187200" tIns="313200" rIns="216000" bIns="0" rtlCol="0" anchor="t" anchorCtr="0">
            <a:noAutofit/>
          </a:bodyPr>
          <a:lstStyle/>
          <a:p>
            <a:endParaRPr lang="de-DE" dirty="0"/>
          </a:p>
        </p:txBody>
      </p:sp>
      <p:sp>
        <p:nvSpPr>
          <p:cNvPr id="3" name="Textplatzhalter 2"/>
          <p:cNvSpPr>
            <a:spLocks noGrp="1"/>
          </p:cNvSpPr>
          <p:nvPr>
            <p:ph type="body" idx="1"/>
          </p:nvPr>
        </p:nvSpPr>
        <p:spPr>
          <a:xfrm>
            <a:off x="1476375" y="1326887"/>
            <a:ext cx="6191251" cy="3840427"/>
          </a:xfrm>
          <a:prstGeom prst="rect">
            <a:avLst/>
          </a:prstGeom>
        </p:spPr>
        <p:txBody>
          <a:bodyPr vert="horz" lIns="0" tIns="0" rIns="0" bIns="0" rtlCol="0">
            <a:norm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1027" name="Picture 3" descr="ABB2logo RGB"/>
          <p:cNvPicPr>
            <a:picLocks noChangeAspect="1" noChangeArrowheads="1"/>
          </p:cNvPicPr>
          <p:nvPr/>
        </p:nvPicPr>
        <p:blipFill>
          <a:blip r:embed="rId22"/>
          <a:srcRect l="62511"/>
          <a:stretch>
            <a:fillRect/>
          </a:stretch>
        </p:blipFill>
        <p:spPr bwMode="auto">
          <a:xfrm>
            <a:off x="8243888" y="5327386"/>
            <a:ext cx="673100" cy="210343"/>
          </a:xfrm>
          <a:prstGeom prst="rect">
            <a:avLst/>
          </a:prstGeom>
          <a:noFill/>
          <a:ln w="9525">
            <a:noFill/>
            <a:miter lim="800000"/>
            <a:headEnd/>
            <a:tailEnd/>
          </a:ln>
        </p:spPr>
      </p:pic>
      <p:sp>
        <p:nvSpPr>
          <p:cNvPr id="7" name="Datumsplatzhalter 6"/>
          <p:cNvSpPr>
            <a:spLocks noGrp="1"/>
          </p:cNvSpPr>
          <p:nvPr>
            <p:ph type="dt" sz="half" idx="2"/>
          </p:nvPr>
        </p:nvSpPr>
        <p:spPr>
          <a:xfrm>
            <a:off x="207945" y="5473462"/>
            <a:ext cx="592889" cy="90726"/>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fld id="{45930841-0587-485B-B774-FBF1BC59E0A3}" type="datetime4">
              <a:rPr lang="en-US">
                <a:solidFill>
                  <a:srgbClr val="000000"/>
                </a:solidFill>
              </a:rPr>
              <a:pPr/>
              <a:t>May 27, 2022</a:t>
            </a:fld>
            <a:endParaRPr dirty="0">
              <a:solidFill>
                <a:srgbClr val="000000"/>
              </a:solidFill>
            </a:endParaRPr>
          </a:p>
        </p:txBody>
      </p:sp>
      <p:sp>
        <p:nvSpPr>
          <p:cNvPr id="8" name="Foliennummernplatzhalter 7"/>
          <p:cNvSpPr>
            <a:spLocks noGrp="1"/>
          </p:cNvSpPr>
          <p:nvPr>
            <p:ph type="sldNum" sz="quarter" idx="4"/>
          </p:nvPr>
        </p:nvSpPr>
        <p:spPr>
          <a:xfrm>
            <a:off x="918320" y="5474265"/>
            <a:ext cx="448519" cy="90726"/>
          </a:xfrm>
          <a:prstGeom prst="rect">
            <a:avLst/>
          </a:prstGeom>
        </p:spPr>
        <p:txBody>
          <a:bodyPr vert="horz" lIns="0" tIns="0" rIns="0" bIns="0" rtlCol="0" anchor="t" anchorCtr="0"/>
          <a:lstStyle>
            <a:lvl1pPr marL="0" algn="l" defTabSz="914400" rtl="0" eaLnBrk="1" latinLnBrk="0" hangingPunct="1">
              <a:defRPr lang="de-DE" sz="600" kern="1200" smtClean="0">
                <a:solidFill>
                  <a:schemeClr val="tx1"/>
                </a:solidFill>
                <a:latin typeface="Arial" pitchFamily="34" charset="0"/>
                <a:ea typeface="+mn-ea"/>
                <a:cs typeface="Arial" pitchFamily="34" charset="0"/>
              </a:defRPr>
            </a:lvl1pPr>
          </a:lstStyle>
          <a:p>
            <a:r>
              <a:rPr dirty="0">
                <a:solidFill>
                  <a:srgbClr val="000000"/>
                </a:solidFill>
              </a:rPr>
              <a:t>| Slide </a:t>
            </a:r>
            <a:fld id="{CF363E95-653D-48D7-8EB0-A81FED805B5F}" type="slidenum">
              <a:rPr>
                <a:solidFill>
                  <a:srgbClr val="000000"/>
                </a:solidFill>
              </a:rPr>
              <a:pPr/>
              <a:t>‹Nº›</a:t>
            </a:fld>
            <a:endParaRPr dirty="0">
              <a:solidFill>
                <a:srgbClr val="000000"/>
              </a:solidFill>
            </a:endParaRPr>
          </a:p>
        </p:txBody>
      </p:sp>
    </p:spTree>
    <p:extLst>
      <p:ext uri="{BB962C8B-B14F-4D97-AF65-F5344CB8AC3E}">
        <p14:creationId xmlns:p14="http://schemas.microsoft.com/office/powerpoint/2010/main" xmlns="" val="1500356758"/>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 id="2147483860" r:id="rId13"/>
    <p:sldLayoutId id="2147483861" r:id="rId14"/>
    <p:sldLayoutId id="2147483862" r:id="rId15"/>
    <p:sldLayoutId id="2147483863" r:id="rId16"/>
    <p:sldLayoutId id="2147483864" r:id="rId17"/>
    <p:sldLayoutId id="2147483865" r:id="rId18"/>
    <p:sldLayoutId id="2147483866" r:id="rId19"/>
    <p:sldLayoutId id="2147483867" r:id="rId20"/>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lang="de-DE" sz="2800" kern="1200" baseline="0" dirty="0">
          <a:solidFill>
            <a:schemeClr val="tx2"/>
          </a:solidFill>
          <a:latin typeface="Arial" pitchFamily="34" charset="0"/>
          <a:ea typeface="+mj-ea"/>
          <a:cs typeface="Arial" pitchFamily="34" charset="0"/>
        </a:defRPr>
      </a:lvl1pPr>
    </p:titleStyle>
    <p:body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onlinedoctranslator.com/es/?utm_source=onlinedoctranslator&amp;utm_medium=pptx&amp;utm_campaign=attribution" TargetMode="External"/><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2.xml"/><Relationship Id="rId1" Type="http://schemas.openxmlformats.org/officeDocument/2006/relationships/tags" Target="../tags/tag3.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hyperlink" Target="mailto:jack.j.chang@ca.abb.com" TargetMode="External"/><Relationship Id="rId2" Type="http://schemas.openxmlformats.org/officeDocument/2006/relationships/notesSlide" Target="../notesSlides/notesSlide3.xml"/><Relationship Id="rId1" Type="http://schemas.openxmlformats.org/officeDocument/2006/relationships/slideLayout" Target="../slideLayouts/slideLayout8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9.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9.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9.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9.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9.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9.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5.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95.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8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8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0.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89.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89.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8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95.xml"/><Relationship Id="rId1" Type="http://schemas.openxmlformats.org/officeDocument/2006/relationships/vmlDrawing" Target="../drawings/vmlDrawing4.v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9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96.xml"/><Relationship Id="rId1" Type="http://schemas.openxmlformats.org/officeDocument/2006/relationships/vmlDrawing" Target="../drawings/vmlDrawing5.vml"/><Relationship Id="rId4" Type="http://schemas.openxmlformats.org/officeDocument/2006/relationships/oleObject" Target="../embeddings/Hoja_de_c_lculo_de_Microsoft_Office_Excel_97-20031.xls"/></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89.xml"/><Relationship Id="rId1" Type="http://schemas.openxmlformats.org/officeDocument/2006/relationships/vmlDrawing" Target="../drawings/vmlDrawing6.vml"/><Relationship Id="rId4" Type="http://schemas.openxmlformats.org/officeDocument/2006/relationships/oleObject" Target="../embeddings/Hoja_de_c_lculo_de_Microsoft_Office_Excel_97-20032.xls"/></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89.xml"/><Relationship Id="rId1" Type="http://schemas.openxmlformats.org/officeDocument/2006/relationships/vmlDrawing" Target="../drawings/vmlDrawing7.vml"/><Relationship Id="rId4" Type="http://schemas.openxmlformats.org/officeDocument/2006/relationships/oleObject" Target="../embeddings/Hoja_de_c_lculo_de_Microsoft_Office_Excel_97-20033.xls"/></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2.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82.xml"/><Relationship Id="rId4" Type="http://schemas.openxmlformats.org/officeDocument/2006/relationships/image" Target="../media/image2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89.xml"/></Relationships>
</file>

<file path=ppt/slides/_rels/slide5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89.xml"/></Relationships>
</file>

<file path=ppt/slides/_rels/slide6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87.xml"/></Relationships>
</file>

<file path=ppt/slides/_rels/slide6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86.xml"/><Relationship Id="rId4" Type="http://schemas.openxmlformats.org/officeDocument/2006/relationships/image" Target="../media/image3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64.xml.rels><?xml version="1.0" encoding="UTF-8" standalone="yes"?>
<Relationships xmlns="http://schemas.openxmlformats.org/package/2006/relationships"><Relationship Id="rId3" Type="http://schemas.openxmlformats.org/officeDocument/2006/relationships/hyperlink" Target="http://www.youtube.com/ABBSAProductsNAM" TargetMode="External"/><Relationship Id="rId2" Type="http://schemas.openxmlformats.org/officeDocument/2006/relationships/hyperlink" Target="http://www.abb.com/relion" TargetMode="External"/><Relationship Id="rId1" Type="http://schemas.openxmlformats.org/officeDocument/2006/relationships/slideLayout" Target="../slideLayouts/slideLayout89.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8.xml"/><Relationship Id="rId1" Type="http://schemas.openxmlformats.org/officeDocument/2006/relationships/tags" Target="../tags/tag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Content Placeholder 7" descr="ANSI Relion family_new.jpg"/>
          <p:cNvPicPr>
            <a:picLocks noGrp="1" noChangeAspect="1"/>
          </p:cNvPicPr>
          <p:nvPr>
            <p:ph sz="half" idx="10"/>
          </p:nvPr>
        </p:nvPicPr>
        <p:blipFill>
          <a:blip r:embed="rId2"/>
          <a:stretch>
            <a:fillRect/>
          </a:stretch>
        </p:blipFill>
        <p:spPr>
          <a:xfrm>
            <a:off x="2478790" y="2932038"/>
            <a:ext cx="4186421" cy="2440063"/>
          </a:xfrm>
        </p:spPr>
      </p:pic>
      <p:sp>
        <p:nvSpPr>
          <p:cNvPr id="2" name="Content Placeholder 1"/>
          <p:cNvSpPr>
            <a:spLocks noGrp="1"/>
          </p:cNvSpPr>
          <p:nvPr>
            <p:ph sz="half" idx="2"/>
          </p:nvPr>
        </p:nvSpPr>
        <p:spPr>
          <a:xfrm>
            <a:off x="1280160" y="1394460"/>
            <a:ext cx="6583680" cy="1615440"/>
          </a:xfrm>
        </p:spPr>
        <p:txBody>
          <a:bodyPr>
            <a:normAutofit fontScale="92500" lnSpcReduction="20000"/>
          </a:bodyPr>
          <a:lstStyle/>
          <a:p>
            <a:pPr marL="0" lvl="0" indent="0" algn="l" rtl="0">
              <a:spcBef>
                <a:spcPts val="0"/>
              </a:spcBef>
            </a:pPr>
            <a:r>
              <a:rPr lang="en-US" sz="2200" b="1" dirty="0" err="1" smtClean="0">
                <a:solidFill>
                  <a:schemeClr val="accent1"/>
                </a:solidFill>
              </a:rPr>
              <a:t>relión</a:t>
            </a:r>
            <a:r>
              <a:rPr lang="en-US" sz="2200" dirty="0" smtClean="0">
                <a:solidFill>
                  <a:schemeClr val="accent1"/>
                </a:solidFill>
              </a:rPr>
              <a:t>. Pensando más allá de la caja.</a:t>
            </a:r>
            <a:r>
              <a:rPr lang="en-US" sz="2200" b="1" baseline="30000" dirty="0" smtClean="0">
                <a:solidFill>
                  <a:schemeClr val="accent1"/>
                </a:solidFill>
              </a:rPr>
              <a:t> </a:t>
            </a:r>
          </a:p>
          <a:p>
            <a:pPr marL="0" lvl="0" indent="0" algn="l" rtl="0">
              <a:spcBef>
                <a:spcPts val="0"/>
              </a:spcBef>
            </a:pPr>
            <a:endParaRPr lang="en-US" sz="400" b="1" baseline="30000" dirty="0" smtClean="0">
              <a:solidFill>
                <a:srgbClr val="BF4500"/>
              </a:solidFill>
            </a:endParaRPr>
          </a:p>
          <a:p>
            <a:pPr marL="0" lvl="0" indent="0" algn="l" rtl="0">
              <a:lnSpc>
                <a:spcPct val="150000"/>
              </a:lnSpc>
              <a:spcBef>
                <a:spcPts val="0"/>
              </a:spcBef>
            </a:pPr>
            <a:r>
              <a:rPr lang="en-US" sz="1700" dirty="0" smtClean="0"/>
              <a:t>Diseñado para consolidar funciones sin problemas,</a:t>
            </a:r>
            <a:r>
              <a:rPr lang="en-US" sz="1700" dirty="0" err="1" smtClean="0"/>
              <a:t>relión</a:t>
            </a:r>
            <a:r>
              <a:rPr lang="en-US" sz="1700" dirty="0" smtClean="0"/>
              <a:t>los relés son más inteligentes, más flexibles y más adaptables. Fácil de integrar y con una amplia biblioteca de funciones, el</a:t>
            </a:r>
            <a:r>
              <a:rPr lang="en-US" sz="1700" dirty="0" err="1" smtClean="0"/>
              <a:t>relión</a:t>
            </a:r>
            <a:r>
              <a:rPr lang="en-US" sz="1700" dirty="0" smtClean="0"/>
              <a:t>La familia de protección y control ofrece una funcionalidad avanzada y un rendimiento mejorado.</a:t>
            </a:r>
          </a:p>
          <a:p>
            <a:pPr algn="l" rtl="0"/>
            <a:endParaRPr lang="en-US" dirty="0"/>
          </a:p>
        </p:txBody>
      </p:sp>
      <p:sp>
        <p:nvSpPr>
          <p:cNvPr id="5" name="Title 4"/>
          <p:cNvSpPr>
            <a:spLocks noGrp="1"/>
          </p:cNvSpPr>
          <p:nvPr>
            <p:ph type="title"/>
          </p:nvPr>
        </p:nvSpPr>
        <p:spPr/>
        <p:txBody>
          <a:bodyPr/>
          <a:lstStyle/>
          <a:p>
            <a:pPr algn="l" rtl="0"/>
            <a:r>
              <a:rPr lang="en-US" sz="2600" dirty="0" smtClean="0"/>
              <a:t>Este seminario web presentado por el</a:t>
            </a:r>
            <a:r>
              <a:rPr lang="en-US" sz="2600" dirty="0" err="1" smtClean="0"/>
              <a:t>relión</a:t>
            </a:r>
            <a:r>
              <a:rPr lang="en-US" sz="2600" baseline="30000" dirty="0" smtClean="0"/>
              <a:t>®</a:t>
            </a:r>
            <a:r>
              <a:rPr lang="en-US" sz="2600" dirty="0" smtClean="0"/>
              <a:t>familia de productos</a:t>
            </a:r>
            <a:endParaRPr lang="en-US" sz="2600" dirty="0"/>
          </a:p>
        </p:txBody>
      </p:sp>
      <p:sp>
        <p:nvSpPr>
          <p:cNvPr id="100010001" name="ODT_ATTR_LBL_SHAPE">
            <a:extLst>
              <a:ext uri="{FF2B5EF4-FFF2-40B4-BE49-F238E27FC236}">
                <a16:creationId xmlns:a16="http://schemas.microsoft.com/office/drawing/2014/main" xmlns="" id="{ADCB8724-23CD-4EE8-B5B5-3CB2DDF8932E}"/>
              </a:ext>
            </a:extLst>
          </p:cNvPr>
          <p:cNvSpPr txBox="1"/>
          <p:nvPr/>
        </p:nvSpPr>
        <p:spPr>
          <a:xfrm>
            <a:off x="0" y="0"/>
            <a:ext cx="5000000" cy="276999"/>
          </a:xfrm>
          <a:prstGeom prst="rect">
            <a:avLst/>
          </a:prstGeom>
          <a:solidFill>
            <a:srgbClr val="FAFAFA"/>
          </a:solidFill>
        </p:spPr>
        <p:txBody>
          <a:bodyPr wrap="none" lIns="288000">
            <a:spAutoFit/>
          </a:bodyPr>
          <a:lstStyle/>
          <a:p>
            <a:pPr rtl="0"/>
            <a:r>
              <a:rPr lang="en-US" sz="1000" dirty="0">
                <a:solidFill>
                  <a:srgbClr val="0F2B46"/>
                </a:solidFill>
                <a:effectLst/>
                <a:latin typeface="Roboto" panose="02000000000000000000" pitchFamily="2" charset="0"/>
              </a:rPr>
              <a:t>Traducido del inglés al español - </a:t>
            </a:r>
            <a:r>
              <a:rPr lang="en-US" sz="1000" u="sng" dirty="0">
                <a:solidFill>
                  <a:srgbClr val="0F2B46"/>
                </a:solidFill>
                <a:effectLst/>
                <a:latin typeface="Roboto" panose="02000000000000000000" pitchFamily="2" charset="0"/>
                <a:hlinkClick r:id="rId3" tooltip="Doc Translator - www.onlinedoctranslator.com"/>
              </a:rPr>
              <a:t>www.onlinedoctranslator.com</a:t>
            </a:r>
            <a:endParaRPr lang="en-US" sz="1000" dirty="0"/>
          </a:p>
        </p:txBody>
      </p:sp>
      <p:pic>
        <p:nvPicPr>
          <p:cNvPr id="1000100002" name="ODT_ATTR_LBL_LOGO">
            <a:extLst>
              <a:ext uri="{FF2B5EF4-FFF2-40B4-BE49-F238E27FC236}">
                <a16:creationId xmlns:a16="http://schemas.microsoft.com/office/drawing/2014/main" xmlns="" id="{B066AC4A-9A1C-4C10-800A-DAF9F2764385}"/>
              </a:ext>
            </a:extLst>
          </p:cNvPr>
          <p:cNvPicPr/>
          <p:nvPr/>
        </p:nvPicPr>
        <p:blipFill>
          <a:blip r:embed="rId4" cstate="print">
            <a:extLst>
              <a:ext uri="{28A0092B-C50C-407E-A947-70E740481C1C}">
                <a14:useLocalDpi xmlns:a14="http://schemas.microsoft.com/office/drawing/2010/main" xmlns="" val="0"/>
              </a:ext>
            </a:extLst>
          </a:blip>
          <a:stretch>
            <a:fillRect/>
          </a:stretch>
        </p:blipFill>
        <p:spPr>
          <a:xfrm>
            <a:off x="0" y="36000"/>
            <a:ext cx="316230" cy="17970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Content Placeholder 2"/>
          <p:cNvSpPr>
            <a:spLocks noGrp="1"/>
          </p:cNvSpPr>
          <p:nvPr>
            <p:ph sz="half" idx="2"/>
          </p:nvPr>
        </p:nvSpPr>
        <p:spPr>
          <a:xfrm>
            <a:off x="1476375" y="1206500"/>
            <a:ext cx="6191250" cy="3960813"/>
          </a:xfrm>
        </p:spPr>
        <p:txBody>
          <a:bodyPr>
            <a:normAutofit fontScale="85000" lnSpcReduction="20000"/>
          </a:bodyPr>
          <a:lstStyle/>
          <a:p>
            <a:pPr marL="0" algn="l" rtl="0">
              <a:lnSpc>
                <a:spcPct val="150000"/>
              </a:lnSpc>
              <a:buNone/>
            </a:pPr>
            <a:r>
              <a:rPr lang="en-US" sz="1600" smtClean="0"/>
              <a:t>ABB se complace en brindarle información técnica sobre los relés de protección. El material incluido no pretende ser una presentación completa de todos los posibles problemas y soluciones relacionados con este tema. El contenido es genérico y puede no ser aplicable para circunstancias o equipos en alguna instalación específica. Al participar en la escuela de retransmisión de protección basada en la web de ABB, usted acepta que ABB le proporciona esta información solo con fines informativos y no ofrece garantías, representaciones ni garantías en cuanto a la eficacia o la utilidad comercial de la información para cualquier aplicación o propósito específico. , y ABB no es responsable de ninguna acción tomada en base a la información contenida en este documento. Los consultores y representantes de servicio de ABB están disponibles para estudiar operaciones específicas y hacer recomendaciones para mejorar la seguridad, eficiencia y rentabilidad. Póngase en contacto con un representante de ventas de ABB para obtener más información.</a:t>
            </a:r>
            <a:endParaRPr lang="en-US" sz="1600" b="1" dirty="0"/>
          </a:p>
        </p:txBody>
      </p:sp>
      <p:sp>
        <p:nvSpPr>
          <p:cNvPr id="5" name="Title 4"/>
          <p:cNvSpPr>
            <a:spLocks noGrp="1"/>
          </p:cNvSpPr>
          <p:nvPr>
            <p:ph type="title"/>
          </p:nvPr>
        </p:nvSpPr>
        <p:spPr/>
        <p:txBody>
          <a:bodyPr/>
          <a:lstStyle/>
          <a:p>
            <a:pPr algn="l" rtl="0"/>
            <a:r>
              <a:rPr lang="en-US" smtClean="0"/>
              <a:t>Serie de seminarios web para escuelas sobre relés de protección de ABB</a:t>
            </a:r>
            <a:endParaRPr lang="en-US" dirty="0"/>
          </a:p>
        </p:txBody>
      </p:sp>
      <p:sp>
        <p:nvSpPr>
          <p:cNvPr id="6" name="Subtitle 5"/>
          <p:cNvSpPr>
            <a:spLocks noGrp="1"/>
          </p:cNvSpPr>
          <p:nvPr>
            <p:ph type="subTitle" idx="1"/>
          </p:nvPr>
        </p:nvSpPr>
        <p:spPr>
          <a:xfrm>
            <a:off x="0" y="731520"/>
            <a:ext cx="9144000" cy="389249"/>
          </a:xfrm>
        </p:spPr>
        <p:txBody>
          <a:bodyPr/>
          <a:lstStyle/>
          <a:p>
            <a:pPr algn="l" rtl="0"/>
            <a:r>
              <a:rPr lang="en-US" dirty="0" smtClean="0"/>
              <a:t>Descargo de responsabilidad</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Placeholder 8" descr="Distribution and Transmission lines.jpg"/>
          <p:cNvPicPr>
            <a:picLocks noGrp="1" noChangeAspect="1"/>
          </p:cNvPicPr>
          <p:nvPr>
            <p:ph type="pic" sz="quarter" idx="12"/>
          </p:nvPr>
        </p:nvPicPr>
        <p:blipFill>
          <a:blip r:embed="rId4"/>
          <a:srcRect t="24143" b="24143"/>
          <a:stretch>
            <a:fillRect/>
          </a:stretch>
        </p:blipFill>
        <p:spPr/>
      </p:pic>
      <p:sp>
        <p:nvSpPr>
          <p:cNvPr id="5" name="Title 4"/>
          <p:cNvSpPr>
            <a:spLocks noGrp="1"/>
          </p:cNvSpPr>
          <p:nvPr>
            <p:ph type="ctrTitle"/>
          </p:nvPr>
        </p:nvSpPr>
        <p:spPr/>
        <p:txBody>
          <a:bodyPr/>
          <a:lstStyle/>
          <a:p>
            <a:pPr algn="l" rtl="0"/>
            <a:r>
              <a:rPr lang="en-US" dirty="0"/>
              <a:t>Fundamentos de protección de bus</a:t>
            </a:r>
          </a:p>
        </p:txBody>
      </p:sp>
      <p:sp>
        <p:nvSpPr>
          <p:cNvPr id="6" name="Subtitle 5"/>
          <p:cNvSpPr>
            <a:spLocks noGrp="1"/>
          </p:cNvSpPr>
          <p:nvPr>
            <p:ph type="subTitle" idx="1"/>
          </p:nvPr>
        </p:nvSpPr>
        <p:spPr/>
        <p:txBody>
          <a:bodyPr/>
          <a:lstStyle/>
          <a:p>
            <a:pPr algn="l" rtl="0"/>
            <a:r>
              <a:rPr lang="en-US" dirty="0"/>
              <a:t>Jacobo</a:t>
            </a:r>
            <a:r>
              <a:rPr lang="en-US" dirty="0" smtClean="0"/>
              <a:t>chang</a:t>
            </a:r>
            <a:endParaRPr lang="en-US" dirty="0"/>
          </a:p>
          <a:p>
            <a:pPr algn="l" rtl="0"/>
            <a:r>
              <a:rPr lang="en-US" dirty="0" smtClean="0"/>
              <a:t>12 de julio de 2016</a:t>
            </a:r>
            <a:endParaRPr lang="en-US" dirty="0"/>
          </a:p>
          <a:p>
            <a:pPr algn="l" rtl="0"/>
            <a:endParaRPr lang="en-US" dirty="0"/>
          </a:p>
        </p:txBody>
      </p:sp>
      <p:sp>
        <p:nvSpPr>
          <p:cNvPr id="7" name="Text Placeholder 6"/>
          <p:cNvSpPr>
            <a:spLocks noGrp="1"/>
          </p:cNvSpPr>
          <p:nvPr>
            <p:ph type="body" sz="quarter" idx="10"/>
          </p:nvPr>
        </p:nvSpPr>
        <p:spPr/>
        <p:txBody>
          <a:bodyPr>
            <a:normAutofit lnSpcReduction="10000"/>
          </a:bodyPr>
          <a:lstStyle/>
          <a:p>
            <a:pPr algn="l" rtl="0"/>
            <a:r>
              <a:rPr lang="en-US" dirty="0" smtClean="0"/>
              <a:t>Serie de seminarios web para escuelas sobre relés de protección de ABB</a:t>
            </a:r>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pPr algn="l" rtl="0"/>
            <a:r>
              <a:rPr lang="en-US" dirty="0" smtClean="0"/>
              <a:t>Presentador</a:t>
            </a:r>
            <a:endParaRPr lang="en-US" dirty="0"/>
          </a:p>
        </p:txBody>
      </p:sp>
      <p:sp>
        <p:nvSpPr>
          <p:cNvPr id="16" name="Content Placeholder 15"/>
          <p:cNvSpPr>
            <a:spLocks noGrp="1"/>
          </p:cNvSpPr>
          <p:nvPr>
            <p:ph sz="half" idx="2"/>
          </p:nvPr>
        </p:nvSpPr>
        <p:spPr>
          <a:xfrm>
            <a:off x="1476375" y="2020449"/>
            <a:ext cx="6191251" cy="3435888"/>
          </a:xfrm>
        </p:spPr>
        <p:txBody>
          <a:bodyPr>
            <a:normAutofit/>
          </a:bodyPr>
          <a:lstStyle/>
          <a:p>
            <a:pPr algn="l" rtl="0">
              <a:buNone/>
            </a:pPr>
            <a:r>
              <a:rPr lang="en-US" dirty="0" smtClean="0"/>
              <a:t> </a:t>
            </a:r>
          </a:p>
          <a:p>
            <a:pPr algn="l" rtl="0">
              <a:buNone/>
            </a:pPr>
            <a:r>
              <a:rPr lang="en-US" dirty="0" smtClean="0"/>
              <a:t> </a:t>
            </a:r>
            <a:endParaRPr lang="en-US" dirty="0"/>
          </a:p>
        </p:txBody>
      </p:sp>
      <p:sp>
        <p:nvSpPr>
          <p:cNvPr id="6" name="Datumsplatzhalter 5"/>
          <p:cNvSpPr>
            <a:spLocks noGrp="1"/>
          </p:cNvSpPr>
          <p:nvPr>
            <p:ph type="dt" sz="half" idx="12"/>
          </p:nvPr>
        </p:nvSpPr>
        <p:spPr>
          <a:xfrm>
            <a:off x="206848" y="5509974"/>
            <a:ext cx="592889" cy="90726"/>
          </a:xfrm>
        </p:spPr>
        <p:txBody>
          <a:bodyPr/>
          <a:lstStyle/>
          <a:p>
            <a:fld id="{B9F2D094-3E12-44EB-9559-F6625BABF1DB}" type="datetime4">
              <a:rPr lang="en-US">
                <a:solidFill>
                  <a:srgbClr val="000000"/>
                </a:solidFill>
              </a:rPr>
              <a:pPr/>
              <a:t>May 27, 2022</a:t>
            </a:fld>
            <a:endParaRPr dirty="0">
              <a:solidFill>
                <a:srgbClr val="000000"/>
              </a:solidFill>
            </a:endParaRPr>
          </a:p>
        </p:txBody>
      </p:sp>
      <p:sp>
        <p:nvSpPr>
          <p:cNvPr id="7" name="Foliennummernplatzhalter 6"/>
          <p:cNvSpPr>
            <a:spLocks noGrp="1"/>
          </p:cNvSpPr>
          <p:nvPr>
            <p:ph type="sldNum" sz="quarter" idx="13"/>
          </p:nvPr>
        </p:nvSpPr>
        <p:spPr>
          <a:xfrm>
            <a:off x="918320" y="5510477"/>
            <a:ext cx="448519" cy="90726"/>
          </a:xfrm>
        </p:spPr>
        <p:txBody>
          <a:bodyPr/>
          <a:lstStyle/>
          <a:p>
            <a:r>
              <a:rPr>
                <a:solidFill>
                  <a:srgbClr val="000000"/>
                </a:solidFill>
              </a:rPr>
              <a:t>| Deslizar</a:t>
            </a:r>
            <a:fld id="{CF363E95-653D-48D7-8EB0-A81FED805B5F}" type="slidenum">
              <a:rPr>
                <a:solidFill>
                  <a:srgbClr val="000000"/>
                </a:solidFill>
              </a:rPr>
              <a:pPr/>
              <a:t>4</a:t>
            </a:fld>
            <a:endParaRPr dirty="0">
              <a:solidFill>
                <a:srgbClr val="000000"/>
              </a:solidFill>
            </a:endParaRPr>
          </a:p>
        </p:txBody>
      </p:sp>
      <p:sp>
        <p:nvSpPr>
          <p:cNvPr id="8" name="Fußzeilenplatzhalter 7"/>
          <p:cNvSpPr>
            <a:spLocks noGrp="1"/>
          </p:cNvSpPr>
          <p:nvPr>
            <p:ph type="ftr" sz="quarter" idx="14"/>
          </p:nvPr>
        </p:nvSpPr>
        <p:spPr/>
        <p:txBody>
          <a:bodyPr/>
          <a:lstStyle/>
          <a:p>
            <a:pPr algn="l" rtl="0"/>
            <a:r>
              <a:rPr lang="en-US">
                <a:solidFill>
                  <a:srgbClr val="000000"/>
                </a:solidFill>
              </a:rPr>
              <a:t>©ABB</a:t>
            </a:r>
          </a:p>
        </p:txBody>
      </p:sp>
      <p:sp>
        <p:nvSpPr>
          <p:cNvPr id="10" name="TextBox 9"/>
          <p:cNvSpPr txBox="1"/>
          <p:nvPr/>
        </p:nvSpPr>
        <p:spPr>
          <a:xfrm>
            <a:off x="361495" y="2986392"/>
            <a:ext cx="1113650" cy="397618"/>
          </a:xfrm>
          <a:prstGeom prst="rect">
            <a:avLst/>
          </a:prstGeom>
        </p:spPr>
        <p:txBody>
          <a:bodyPr vert="horz" wrap="square" lIns="0" tIns="0" rIns="0" bIns="0" rtlCol="0">
            <a:normAutofit/>
          </a:bodyPr>
          <a:lstStyle/>
          <a:p>
            <a:pPr marL="179388" indent="-179388" algn="l" rtl="0">
              <a:spcBef>
                <a:spcPts val="1100"/>
              </a:spcBef>
              <a:buClr>
                <a:srgbClr val="002897"/>
              </a:buClr>
              <a:buSzPct val="70000"/>
            </a:pPr>
            <a:r>
              <a:rPr lang="en-US" sz="1400" dirty="0" smtClean="0">
                <a:solidFill>
                  <a:srgbClr val="000000"/>
                </a:solidFill>
                <a:cs typeface="Arial" pitchFamily="34" charset="0"/>
              </a:rPr>
              <a:t>jack chang</a:t>
            </a:r>
          </a:p>
        </p:txBody>
      </p:sp>
      <p:sp>
        <p:nvSpPr>
          <p:cNvPr id="11" name="Content Placeholder 15"/>
          <p:cNvSpPr>
            <a:spLocks noGrp="1"/>
          </p:cNvSpPr>
          <p:nvPr/>
        </p:nvSpPr>
        <p:spPr>
          <a:xfrm>
            <a:off x="1752600" y="800100"/>
            <a:ext cx="6934200" cy="4479193"/>
          </a:xfrm>
          <a:prstGeom prst="rect">
            <a:avLst/>
          </a:prstGeom>
        </p:spPr>
        <p:txBody>
          <a:bodyPr vert="horz" lIns="0" tIns="0" rIns="0" bIns="0" rtlCol="0">
            <a:normAutofit/>
          </a:bodyPr>
          <a:lstStyle>
            <a:lvl1pPr marL="179388" indent="-179388"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1pPr>
            <a:lvl2pPr marL="628650" indent="-171450" algn="l" defTabSz="914400" rtl="0" eaLnBrk="1" latinLnBrk="0" hangingPunct="1">
              <a:spcBef>
                <a:spcPts val="1100"/>
              </a:spcBef>
              <a:buClr>
                <a:schemeClr val="tx2"/>
              </a:buClr>
              <a:buSzPct val="70000"/>
              <a:buFont typeface="Wingdings" pitchFamily="2" charset="2"/>
              <a:buChar char="§"/>
              <a:defRPr sz="1800" kern="1200">
                <a:solidFill>
                  <a:schemeClr val="tx1"/>
                </a:solidFill>
                <a:latin typeface="Arial" pitchFamily="34" charset="0"/>
                <a:ea typeface="+mn-ea"/>
                <a:cs typeface="Arial" pitchFamily="34" charset="0"/>
              </a:defRPr>
            </a:lvl2pPr>
            <a:lvl3pPr marL="1074738" indent="-160338" algn="l" defTabSz="914400" rtl="0" eaLnBrk="1" latinLnBrk="0" hangingPunct="1">
              <a:spcBef>
                <a:spcPts val="1100"/>
              </a:spcBef>
              <a:buClr>
                <a:schemeClr val="tx2"/>
              </a:buClr>
              <a:buSzPct val="70000"/>
              <a:buFont typeface="Wingdings" pitchFamily="2" charset="2"/>
              <a:buChar char="§"/>
              <a:defRPr sz="1600" kern="1200">
                <a:solidFill>
                  <a:schemeClr val="tx1"/>
                </a:solidFill>
                <a:latin typeface="Arial" pitchFamily="34" charset="0"/>
                <a:ea typeface="+mn-ea"/>
                <a:cs typeface="Arial" pitchFamily="34" charset="0"/>
              </a:defRPr>
            </a:lvl3pPr>
            <a:lvl4pPr marL="1524000" marR="0" indent="-152400" algn="l" defTabSz="914400" rtl="0" eaLnBrk="1" fontAlgn="auto" latinLnBrk="0" hangingPunct="1">
              <a:lnSpc>
                <a:spcPct val="100000"/>
              </a:lnSpc>
              <a:spcBef>
                <a:spcPts val="1100"/>
              </a:spcBef>
              <a:spcAft>
                <a:spcPts val="0"/>
              </a:spcAft>
              <a:buClr>
                <a:schemeClr val="tx2"/>
              </a:buClr>
              <a:buSzPct val="70000"/>
              <a:buFont typeface="Wingdings" pitchFamily="2" charset="2"/>
              <a:buChar char="§"/>
              <a:tabLst/>
              <a:defRPr sz="1400" kern="1200">
                <a:solidFill>
                  <a:schemeClr val="tx1"/>
                </a:solidFill>
                <a:latin typeface="Arial" pitchFamily="34" charset="0"/>
                <a:ea typeface="+mn-ea"/>
                <a:cs typeface="Arial" pitchFamily="34" charset="0"/>
              </a:defRPr>
            </a:lvl4pPr>
            <a:lvl5pPr marL="0" marR="0" indent="0" algn="l" defTabSz="914400" rtl="0" eaLnBrk="1" fontAlgn="auto" latinLnBrk="0" hangingPunct="1">
              <a:lnSpc>
                <a:spcPct val="100000"/>
              </a:lnSpc>
              <a:spcBef>
                <a:spcPts val="1100"/>
              </a:spcBef>
              <a:spcAft>
                <a:spcPts val="0"/>
              </a:spcAft>
              <a:buClr>
                <a:schemeClr val="accent1"/>
              </a:buClr>
              <a:buSzPct val="70000"/>
              <a:buFontTx/>
              <a:buNone/>
              <a:tabLst/>
              <a:defRPr sz="18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lgn="l" rtl="0">
              <a:spcBef>
                <a:spcPts val="0"/>
              </a:spcBef>
              <a:buClr>
                <a:srgbClr val="002897"/>
              </a:buClr>
              <a:buFont typeface="Wingdings" pitchFamily="2" charset="2"/>
              <a:buNone/>
            </a:pPr>
            <a:r>
              <a:rPr lang="en-US" sz="2000" b="1" dirty="0">
                <a:solidFill>
                  <a:srgbClr val="000000"/>
                </a:solidFill>
              </a:rPr>
              <a:t>jack chang</a:t>
            </a:r>
            <a:r>
              <a:rPr lang="en-US" sz="2000" dirty="0">
                <a:solidFill>
                  <a:srgbClr val="000000"/>
                </a:solidFill>
              </a:rPr>
              <a:t>es el gerente técnico regional de ABB Inc. en los productos de automatización de subestaciones</a:t>
            </a:r>
            <a:r>
              <a:rPr lang="en-US" sz="2000" dirty="0" smtClean="0">
                <a:solidFill>
                  <a:srgbClr val="000000"/>
                </a:solidFill>
              </a:rPr>
              <a:t>BU de apoyo</a:t>
            </a:r>
            <a:r>
              <a:rPr lang="en-US" sz="2000" dirty="0">
                <a:solidFill>
                  <a:srgbClr val="000000"/>
                </a:solidFill>
              </a:rPr>
              <a:t>clientes en</a:t>
            </a:r>
            <a:r>
              <a:rPr lang="en-US" sz="2000" dirty="0" smtClean="0">
                <a:solidFill>
                  <a:srgbClr val="000000"/>
                </a:solidFill>
              </a:rPr>
              <a:t>Canadá.</a:t>
            </a:r>
            <a:r>
              <a:rPr lang="en-US" sz="2000" dirty="0">
                <a:solidFill>
                  <a:srgbClr val="000000"/>
                </a:solidFill>
              </a:rPr>
              <a:t>Brinda soporte de ingeniería, puesta en marcha y solución de problemas a los clientes que aplican los dispositivos de automatización y protección de alto voltaje de ABB. Antes de unirse a ABB, Jack trabajó como ingeniero de proyectos de P&amp;C de subestaciones en dos firmas consultoras especializadas.</a:t>
            </a:r>
            <a:r>
              <a:rPr lang="en-US" sz="2000" dirty="0" smtClean="0">
                <a:solidFill>
                  <a:srgbClr val="000000"/>
                </a:solidFill>
              </a:rPr>
              <a:t>(ahora ABB y Quanta Services, respectivamente) y</a:t>
            </a:r>
            <a:r>
              <a:rPr lang="en-US" sz="2000" dirty="0">
                <a:solidFill>
                  <a:srgbClr val="000000"/>
                </a:solidFill>
              </a:rPr>
              <a:t>también como consultor de ingeniería para una empresa pública de servicios públicos en sus proyectos de expansión y mejora de la transmisión. Jack es un ingeniero profesional registrado en la provincia de Alberta, Canadá.</a:t>
            </a:r>
          </a:p>
          <a:p>
            <a:pPr marL="0" indent="0" algn="l" rtl="0">
              <a:buClr>
                <a:srgbClr val="002897"/>
              </a:buClr>
              <a:buFont typeface="Wingdings" pitchFamily="2" charset="2"/>
              <a:buNone/>
            </a:pPr>
            <a:endParaRPr lang="en-US" dirty="0" smtClean="0">
              <a:solidFill>
                <a:srgbClr val="000000"/>
              </a:solidFill>
            </a:endParaRPr>
          </a:p>
          <a:p>
            <a:pPr marL="0" indent="0" algn="l" rtl="0">
              <a:buClr>
                <a:srgbClr val="002897"/>
              </a:buClr>
              <a:buFont typeface="Wingdings" pitchFamily="2" charset="2"/>
              <a:buNone/>
            </a:pPr>
            <a:endParaRPr lang="en-US" dirty="0" smtClean="0">
              <a:solidFill>
                <a:srgbClr val="000000"/>
              </a:solidFill>
            </a:endParaRPr>
          </a:p>
          <a:p>
            <a:pPr marL="0" indent="0" algn="l" rtl="0">
              <a:buClr>
                <a:srgbClr val="002897"/>
              </a:buClr>
              <a:buFont typeface="Wingdings" pitchFamily="2" charset="2"/>
              <a:buNone/>
            </a:pPr>
            <a:endParaRPr lang="en-US" dirty="0">
              <a:solidFill>
                <a:srgbClr val="000000"/>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15900" y="1284430"/>
            <a:ext cx="1260474" cy="148290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xmlns="" val="36113694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smtClean="0"/>
              <a:t>Objetivos de aprendizaje</a:t>
            </a:r>
            <a:endParaRPr lang="en-US" dirty="0"/>
          </a:p>
        </p:txBody>
      </p:sp>
      <p:sp>
        <p:nvSpPr>
          <p:cNvPr id="9" name="Content Placeholder 8"/>
          <p:cNvSpPr>
            <a:spLocks noGrp="1"/>
          </p:cNvSpPr>
          <p:nvPr>
            <p:ph sz="half" idx="2"/>
          </p:nvPr>
        </p:nvSpPr>
        <p:spPr/>
        <p:txBody>
          <a:bodyPr/>
          <a:lstStyle/>
          <a:p>
            <a:pPr algn="l" rtl="0"/>
            <a:r>
              <a:rPr lang="en-US" sz="2000" dirty="0" smtClean="0"/>
              <a:t>Tipos de configuraciones de bus</a:t>
            </a:r>
          </a:p>
          <a:p>
            <a:pPr algn="l" rtl="0"/>
            <a:r>
              <a:rPr lang="en-US" sz="2000" dirty="0" smtClean="0"/>
              <a:t>Características de los transformadores de corriente y su efecto en la protección de barras</a:t>
            </a:r>
          </a:p>
          <a:p>
            <a:pPr algn="l" rtl="0"/>
            <a:r>
              <a:rPr lang="en-US" sz="2000" dirty="0" smtClean="0"/>
              <a:t>Tipos de esquemas de protección de bus</a:t>
            </a:r>
          </a:p>
          <a:p>
            <a:pPr algn="l" rtl="0"/>
            <a:r>
              <a:rPr lang="en-US" sz="2000" dirty="0"/>
              <a:t>Protección de bus numérica moderna</a:t>
            </a:r>
            <a:r>
              <a:rPr lang="en-US" sz="2000" dirty="0" smtClean="0"/>
              <a:t>Características</a:t>
            </a:r>
          </a:p>
          <a:p>
            <a:pPr algn="l" rtl="0"/>
            <a:endParaRPr lang="en-US" sz="2000" dirty="0"/>
          </a:p>
          <a:p>
            <a:pPr algn="l" rtl="0"/>
            <a:endParaRPr lang="en-US" sz="2000" dirty="0" smtClean="0"/>
          </a:p>
          <a:p>
            <a:pPr algn="l" rtl="0"/>
            <a:r>
              <a:rPr lang="en-US" sz="2000" dirty="0" smtClean="0"/>
              <a:t>Preguntas:</a:t>
            </a:r>
            <a:r>
              <a:rPr lang="en-US" sz="2000" dirty="0" smtClean="0">
                <a:hlinkClick r:id="rId3"/>
              </a:rPr>
              <a:t>jack.j.chang@ca.abb.com</a:t>
            </a:r>
            <a:r>
              <a:rPr lang="en-US" sz="2000" dirty="0" smtClean="0"/>
              <a:t>, 403-923-4028</a:t>
            </a:r>
            <a:endParaRPr lang="en-US" sz="2000" dirty="0"/>
          </a:p>
          <a:p>
            <a:pPr algn="l" rtl="0"/>
            <a:endParaRPr lang="en-US" b="1" dirty="0"/>
          </a:p>
        </p:txBody>
      </p:sp>
      <p:sp>
        <p:nvSpPr>
          <p:cNvPr id="5" name="Date Placeholder 4"/>
          <p:cNvSpPr>
            <a:spLocks noGrp="1"/>
          </p:cNvSpPr>
          <p:nvPr>
            <p:ph type="dt" sz="half" idx="12"/>
          </p:nvPr>
        </p:nvSpPr>
        <p:spPr>
          <a:xfrm>
            <a:off x="207945" y="5509674"/>
            <a:ext cx="592889" cy="90726"/>
          </a:xfrm>
        </p:spPr>
        <p:txBody>
          <a:bodyPr/>
          <a:lstStyle/>
          <a:p>
            <a:fld id="{6388E952-5B4F-4303-9B3B-53D4B041BEFC}"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3"/>
          </p:nvPr>
        </p:nvSpPr>
        <p:spPr>
          <a:xfrm>
            <a:off x="918320" y="5510477"/>
            <a:ext cx="448519" cy="90726"/>
          </a:xfrm>
        </p:spPr>
        <p:txBody>
          <a:bodyPr/>
          <a:lstStyle/>
          <a:p>
            <a:r>
              <a:rPr>
                <a:solidFill>
                  <a:srgbClr val="000000"/>
                </a:solidFill>
              </a:rPr>
              <a:t>| Deslizar</a:t>
            </a:r>
            <a:fld id="{CF363E95-653D-48D7-8EB0-A81FED805B5F}" type="slidenum">
              <a:rPr>
                <a:solidFill>
                  <a:srgbClr val="000000"/>
                </a:solidFill>
              </a:rPr>
              <a:pPr/>
              <a:t>5</a:t>
            </a:fld>
            <a:endParaRPr dirty="0">
              <a:solidFill>
                <a:srgbClr val="000000"/>
              </a:solidFill>
            </a:endParaRPr>
          </a:p>
        </p:txBody>
      </p:sp>
      <p:sp>
        <p:nvSpPr>
          <p:cNvPr id="7" name="Footer Placeholder 6"/>
          <p:cNvSpPr>
            <a:spLocks noGrp="1"/>
          </p:cNvSpPr>
          <p:nvPr>
            <p:ph type="ftr" sz="quarter" idx="14"/>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22794206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smtClean="0"/>
              <a:t>¿Por qué la protección del autobús?</a:t>
            </a:r>
            <a:endParaRPr lang="en-US" dirty="0"/>
          </a:p>
        </p:txBody>
      </p:sp>
      <p:sp>
        <p:nvSpPr>
          <p:cNvPr id="3" name="Content Placeholder 2"/>
          <p:cNvSpPr>
            <a:spLocks noGrp="1"/>
          </p:cNvSpPr>
          <p:nvPr>
            <p:ph sz="half" idx="2"/>
          </p:nvPr>
        </p:nvSpPr>
        <p:spPr/>
        <p:txBody>
          <a:bodyPr>
            <a:normAutofit fontScale="92500" lnSpcReduction="20000"/>
          </a:bodyPr>
          <a:lstStyle/>
          <a:p>
            <a:pPr algn="l" rtl="0"/>
            <a:r>
              <a:rPr lang="en-US" dirty="0"/>
              <a:t>Diferente configuración y diseño.</a:t>
            </a:r>
          </a:p>
          <a:p>
            <a:pPr algn="l" rtl="0"/>
            <a:r>
              <a:rPr lang="en-US" dirty="0" smtClean="0"/>
              <a:t>Por lo general, muy robusto, fallas de alta corriente</a:t>
            </a:r>
          </a:p>
          <a:p>
            <a:pPr algn="l" rtl="0"/>
            <a:r>
              <a:rPr lang="en-US" dirty="0" smtClean="0"/>
              <a:t>Necesita borrar rápidamente las fallas internas y se mantiene estable para las fallas externas.</a:t>
            </a:r>
          </a:p>
          <a:p>
            <a:pPr algn="l" rtl="0"/>
            <a:r>
              <a:rPr lang="en-US" dirty="0" smtClean="0"/>
              <a:t>Un viaje en autobús retrasado o un</a:t>
            </a:r>
            <a:r>
              <a:rPr lang="en-US" dirty="0" err="1" smtClean="0"/>
              <a:t>mal</a:t>
            </a:r>
            <a:r>
              <a:rPr lang="en-US" dirty="0" smtClean="0"/>
              <a:t>-el viaje podría conducir a:</a:t>
            </a:r>
          </a:p>
          <a:p>
            <a:pPr lvl="1" algn="l" rtl="0"/>
            <a:r>
              <a:rPr lang="en-US" dirty="0" smtClean="0"/>
              <a:t>Deslizamiento de polos de inestabilidad de red de generadores cercanos</a:t>
            </a:r>
          </a:p>
          <a:p>
            <a:pPr lvl="1" algn="l" rtl="0"/>
            <a:r>
              <a:rPr lang="en-US" dirty="0" smtClean="0"/>
              <a:t>Posible colapso del sistema</a:t>
            </a:r>
          </a:p>
          <a:p>
            <a:pPr lvl="1" algn="l" rtl="0"/>
            <a:r>
              <a:rPr lang="en-US" dirty="0" smtClean="0"/>
              <a:t>Mayores daños relacionados con fallas y riesgo para la vida humana o lesiones</a:t>
            </a:r>
          </a:p>
          <a:p>
            <a:pPr lvl="1" algn="l" rtl="0"/>
            <a:r>
              <a:rPr lang="en-US" dirty="0" smtClean="0"/>
              <a:t>Muchas fallas de bus causadas durante el mantenimiento (</a:t>
            </a:r>
            <a:r>
              <a:rPr lang="en-US" dirty="0" err="1" smtClean="0"/>
              <a:t>p.ej</a:t>
            </a:r>
            <a:r>
              <a:rPr lang="en-US" dirty="0" smtClean="0"/>
              <a:t>. Arco eléctrico)</a:t>
            </a:r>
          </a:p>
          <a:p>
            <a:pPr marL="0" indent="0" algn="l" rtl="0">
              <a:buNone/>
            </a:pPr>
            <a:endParaRPr lang="en-US" dirty="0" smtClean="0"/>
          </a:p>
          <a:p>
            <a:pPr lvl="1" algn="l" rtl="0"/>
            <a:endParaRPr lang="en-US" sz="2400" dirty="0" smtClean="0"/>
          </a:p>
        </p:txBody>
      </p:sp>
      <p:sp>
        <p:nvSpPr>
          <p:cNvPr id="5" name="Date Placeholder 4"/>
          <p:cNvSpPr>
            <a:spLocks noGrp="1"/>
          </p:cNvSpPr>
          <p:nvPr>
            <p:ph type="dt" sz="half" idx="12"/>
          </p:nvPr>
        </p:nvSpPr>
        <p:spPr>
          <a:xfrm>
            <a:off x="207945" y="5509674"/>
            <a:ext cx="592889" cy="90726"/>
          </a:xfrm>
        </p:spPr>
        <p:txBody>
          <a:bodyPr/>
          <a:lstStyle/>
          <a:p>
            <a:fld id="{2AD3E986-D76E-4481-83A5-D0606ABF90C9}"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3"/>
          </p:nvPr>
        </p:nvSpPr>
        <p:spPr>
          <a:xfrm>
            <a:off x="918320" y="5510477"/>
            <a:ext cx="448519" cy="90726"/>
          </a:xfrm>
        </p:spPr>
        <p:txBody>
          <a:bodyPr/>
          <a:lstStyle/>
          <a:p>
            <a:r>
              <a:rPr>
                <a:solidFill>
                  <a:srgbClr val="000000"/>
                </a:solidFill>
              </a:rPr>
              <a:t>| Deslizar</a:t>
            </a:r>
            <a:fld id="{CF363E95-653D-48D7-8EB0-A81FED805B5F}" type="slidenum">
              <a:rPr>
                <a:solidFill>
                  <a:srgbClr val="000000"/>
                </a:solidFill>
              </a:rPr>
              <a:pPr/>
              <a:t>6</a:t>
            </a:fld>
            <a:endParaRPr dirty="0">
              <a:solidFill>
                <a:srgbClr val="000000"/>
              </a:solidFill>
            </a:endParaRPr>
          </a:p>
        </p:txBody>
      </p:sp>
      <p:sp>
        <p:nvSpPr>
          <p:cNvPr id="7" name="Footer Placeholder 6"/>
          <p:cNvSpPr>
            <a:spLocks noGrp="1"/>
          </p:cNvSpPr>
          <p:nvPr>
            <p:ph type="ftr" sz="quarter" idx="14"/>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4368764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smtClean="0"/>
              <a:t>Protección contra fallas de bus</a:t>
            </a:r>
            <a:endParaRPr lang="en-US" dirty="0"/>
          </a:p>
        </p:txBody>
      </p:sp>
      <p:sp>
        <p:nvSpPr>
          <p:cNvPr id="3" name="Content Placeholder 2"/>
          <p:cNvSpPr>
            <a:spLocks noGrp="1"/>
          </p:cNvSpPr>
          <p:nvPr>
            <p:ph sz="half" idx="2"/>
          </p:nvPr>
        </p:nvSpPr>
        <p:spPr>
          <a:xfrm>
            <a:off x="1476374" y="979806"/>
            <a:ext cx="6191251" cy="3840427"/>
          </a:xfrm>
        </p:spPr>
        <p:txBody>
          <a:bodyPr>
            <a:normAutofit/>
          </a:bodyPr>
          <a:lstStyle/>
          <a:p>
            <a:pPr algn="l" rtl="0"/>
            <a:r>
              <a:rPr lang="en-US" dirty="0" smtClean="0"/>
              <a:t>Fácil de detectar debido a su naturaleza robusta</a:t>
            </a:r>
          </a:p>
          <a:p>
            <a:pPr algn="l" rtl="0"/>
            <a:r>
              <a:rPr lang="en-US" dirty="0" smtClean="0"/>
              <a:t>Fácil de proteger contra fallas internas (87B)</a:t>
            </a:r>
          </a:p>
          <a:p>
            <a:pPr algn="l" rtl="0"/>
            <a:r>
              <a:rPr lang="en-US" dirty="0" smtClean="0"/>
              <a:t>Suma de corrientes no igual a cero por falta interna</a:t>
            </a:r>
          </a:p>
          <a:p>
            <a:pPr algn="l" rtl="0"/>
            <a:r>
              <a:rPr lang="en-US" dirty="0" smtClean="0"/>
              <a:t>Las fallas externas pueden causar la saturación del transformador de corriente, lo que resulta en corrientes diferenciales no deseadas.</a:t>
            </a:r>
          </a:p>
          <a:p>
            <a:pPr algn="l" rtl="0"/>
            <a:r>
              <a:rPr lang="en-US" dirty="0" smtClean="0"/>
              <a:t>Infrecuente, pero debe borrarse con alta velocidad para fallas internas y estable para fallas externas</a:t>
            </a:r>
          </a:p>
          <a:p>
            <a:pPr lvl="1" algn="l" rtl="0"/>
            <a:r>
              <a:rPr lang="en-US" dirty="0" smtClean="0"/>
              <a:t>La subestación está bien blindada.</a:t>
            </a:r>
          </a:p>
          <a:p>
            <a:pPr lvl="1" algn="l" rtl="0"/>
            <a:r>
              <a:rPr lang="en-US" dirty="0" smtClean="0"/>
              <a:t>Entorno protegido</a:t>
            </a:r>
            <a:endParaRPr lang="en-US" dirty="0"/>
          </a:p>
        </p:txBody>
      </p:sp>
      <p:sp>
        <p:nvSpPr>
          <p:cNvPr id="5" name="Date Placeholder 4"/>
          <p:cNvSpPr>
            <a:spLocks noGrp="1"/>
          </p:cNvSpPr>
          <p:nvPr>
            <p:ph type="dt" sz="half" idx="12"/>
          </p:nvPr>
        </p:nvSpPr>
        <p:spPr>
          <a:xfrm>
            <a:off x="207945" y="5509674"/>
            <a:ext cx="592889" cy="90726"/>
          </a:xfrm>
        </p:spPr>
        <p:txBody>
          <a:bodyPr/>
          <a:lstStyle/>
          <a:p>
            <a:fld id="{C7F52B9D-4F5C-4A8B-B9BC-E0592C1EF35F}"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3"/>
          </p:nvPr>
        </p:nvSpPr>
        <p:spPr>
          <a:xfrm>
            <a:off x="918320" y="5510477"/>
            <a:ext cx="448519" cy="90726"/>
          </a:xfrm>
        </p:spPr>
        <p:txBody>
          <a:bodyPr/>
          <a:lstStyle/>
          <a:p>
            <a:r>
              <a:rPr>
                <a:solidFill>
                  <a:srgbClr val="000000"/>
                </a:solidFill>
              </a:rPr>
              <a:t>| Deslizar</a:t>
            </a:r>
            <a:fld id="{CF363E95-653D-48D7-8EB0-A81FED805B5F}" type="slidenum">
              <a:rPr>
                <a:solidFill>
                  <a:srgbClr val="000000"/>
                </a:solidFill>
              </a:rPr>
              <a:pPr/>
              <a:t>7</a:t>
            </a:fld>
            <a:endParaRPr dirty="0">
              <a:solidFill>
                <a:srgbClr val="000000"/>
              </a:solidFill>
            </a:endParaRPr>
          </a:p>
        </p:txBody>
      </p:sp>
      <p:sp>
        <p:nvSpPr>
          <p:cNvPr id="7" name="Footer Placeholder 6"/>
          <p:cNvSpPr>
            <a:spLocks noGrp="1"/>
          </p:cNvSpPr>
          <p:nvPr>
            <p:ph type="ftr" sz="quarter" idx="14"/>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3182815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smtClean="0"/>
              <a:t>Configuraciones de autobuses</a:t>
            </a:r>
            <a:endParaRPr lang="en-US" dirty="0"/>
          </a:p>
        </p:txBody>
      </p:sp>
      <p:sp>
        <p:nvSpPr>
          <p:cNvPr id="3" name="Content Placeholder 2"/>
          <p:cNvSpPr>
            <a:spLocks noGrp="1"/>
          </p:cNvSpPr>
          <p:nvPr>
            <p:ph sz="half" idx="2"/>
          </p:nvPr>
        </p:nvSpPr>
        <p:spPr/>
        <p:txBody>
          <a:bodyPr/>
          <a:lstStyle/>
          <a:p>
            <a:pPr algn="l" rtl="0"/>
            <a:r>
              <a:rPr lang="en-US" sz="2400" dirty="0" smtClean="0"/>
              <a:t>Autobús individual</a:t>
            </a:r>
          </a:p>
          <a:p>
            <a:pPr algn="l" rtl="0"/>
            <a:r>
              <a:rPr lang="en-US" sz="2400" dirty="0" smtClean="0"/>
              <a:t>Autobús principal y de transferencia</a:t>
            </a:r>
          </a:p>
          <a:p>
            <a:pPr algn="l" rtl="0"/>
            <a:r>
              <a:rPr lang="en-US" sz="2400" dirty="0" smtClean="0"/>
              <a:t>Barra doble, interruptor simple</a:t>
            </a:r>
          </a:p>
          <a:p>
            <a:pPr algn="l" rtl="0"/>
            <a:r>
              <a:rPr lang="en-US" sz="2400" dirty="0" smtClean="0"/>
              <a:t>Bus doble, interruptor doble</a:t>
            </a:r>
          </a:p>
          <a:p>
            <a:pPr algn="l" rtl="0"/>
            <a:r>
              <a:rPr lang="en-US" sz="2400" dirty="0" smtClean="0"/>
              <a:t>Rompedor y medio</a:t>
            </a:r>
          </a:p>
          <a:p>
            <a:pPr algn="l" rtl="0"/>
            <a:r>
              <a:rPr lang="en-US" sz="2400" dirty="0" smtClean="0"/>
              <a:t>Autobús circular</a:t>
            </a:r>
          </a:p>
          <a:p>
            <a:pPr algn="l" rtl="0"/>
            <a:endParaRPr lang="en-US" sz="2400" dirty="0" smtClean="0"/>
          </a:p>
          <a:p>
            <a:pPr algn="l" rtl="0"/>
            <a:endParaRPr lang="en-US" sz="2400" dirty="0"/>
          </a:p>
        </p:txBody>
      </p:sp>
      <p:sp>
        <p:nvSpPr>
          <p:cNvPr id="5" name="Date Placeholder 4"/>
          <p:cNvSpPr>
            <a:spLocks noGrp="1"/>
          </p:cNvSpPr>
          <p:nvPr>
            <p:ph type="dt" sz="half" idx="12"/>
          </p:nvPr>
        </p:nvSpPr>
        <p:spPr>
          <a:xfrm>
            <a:off x="207945" y="5509674"/>
            <a:ext cx="592889" cy="90726"/>
          </a:xfrm>
        </p:spPr>
        <p:txBody>
          <a:bodyPr/>
          <a:lstStyle/>
          <a:p>
            <a:fld id="{2F3F38A1-D3EC-46D6-A57D-438E4AA66E89}"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3"/>
          </p:nvPr>
        </p:nvSpPr>
        <p:spPr>
          <a:xfrm>
            <a:off x="918320" y="5510477"/>
            <a:ext cx="448519" cy="90726"/>
          </a:xfrm>
        </p:spPr>
        <p:txBody>
          <a:bodyPr/>
          <a:lstStyle/>
          <a:p>
            <a:r>
              <a:rPr>
                <a:solidFill>
                  <a:srgbClr val="000000"/>
                </a:solidFill>
              </a:rPr>
              <a:t>| Deslizar</a:t>
            </a:r>
            <a:fld id="{CF363E95-653D-48D7-8EB0-A81FED805B5F}" type="slidenum">
              <a:rPr>
                <a:solidFill>
                  <a:srgbClr val="000000"/>
                </a:solidFill>
              </a:rPr>
              <a:pPr/>
              <a:t>8</a:t>
            </a:fld>
            <a:endParaRPr dirty="0">
              <a:solidFill>
                <a:srgbClr val="000000"/>
              </a:solidFill>
            </a:endParaRPr>
          </a:p>
        </p:txBody>
      </p:sp>
      <p:sp>
        <p:nvSpPr>
          <p:cNvPr id="7" name="Footer Placeholder 6"/>
          <p:cNvSpPr>
            <a:spLocks noGrp="1"/>
          </p:cNvSpPr>
          <p:nvPr>
            <p:ph type="ftr" sz="quarter" idx="14"/>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2411432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rtl="0"/>
            <a:r>
              <a:rPr lang="en-US" dirty="0" smtClean="0"/>
              <a:t>Autobús individual</a:t>
            </a:r>
            <a:endParaRPr lang="en-US" dirty="0"/>
          </a:p>
        </p:txBody>
      </p:sp>
      <p:pic>
        <p:nvPicPr>
          <p:cNvPr id="215042" name="Picture 2"/>
          <p:cNvPicPr>
            <a:picLocks noChangeAspect="1" noChangeArrowheads="1"/>
          </p:cNvPicPr>
          <p:nvPr/>
        </p:nvPicPr>
        <p:blipFill>
          <a:blip r:embed="rId2"/>
          <a:srcRect/>
          <a:stretch>
            <a:fillRect/>
          </a:stretch>
        </p:blipFill>
        <p:spPr bwMode="auto">
          <a:xfrm>
            <a:off x="1530306" y="1143000"/>
            <a:ext cx="6623095" cy="3733213"/>
          </a:xfrm>
          <a:prstGeom prst="rect">
            <a:avLst/>
          </a:prstGeom>
          <a:noFill/>
          <a:ln w="9525">
            <a:noFill/>
            <a:miter lim="800000"/>
            <a:headEnd/>
            <a:tailEnd/>
          </a:ln>
        </p:spPr>
      </p:pic>
      <p:sp>
        <p:nvSpPr>
          <p:cNvPr id="5" name="Date Placeholder 4"/>
          <p:cNvSpPr>
            <a:spLocks noGrp="1"/>
          </p:cNvSpPr>
          <p:nvPr>
            <p:ph type="dt" sz="half" idx="11"/>
          </p:nvPr>
        </p:nvSpPr>
        <p:spPr/>
        <p:txBody>
          <a:bodyPr/>
          <a:lstStyle/>
          <a:p>
            <a:fld id="{246BB826-D34A-4243-99AA-26CB93687A0E}"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9</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39763482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rtl="0"/>
            <a:r>
              <a:rPr lang="en-US" dirty="0" smtClean="0"/>
              <a:t>Autobús principal y de transferencia</a:t>
            </a:r>
            <a:endParaRPr lang="en-US" dirty="0"/>
          </a:p>
        </p:txBody>
      </p:sp>
      <p:pic>
        <p:nvPicPr>
          <p:cNvPr id="216066" name="Picture 2"/>
          <p:cNvPicPr>
            <a:picLocks noChangeAspect="1" noChangeArrowheads="1"/>
          </p:cNvPicPr>
          <p:nvPr/>
        </p:nvPicPr>
        <p:blipFill>
          <a:blip r:embed="rId3"/>
          <a:srcRect/>
          <a:stretch>
            <a:fillRect/>
          </a:stretch>
        </p:blipFill>
        <p:spPr bwMode="auto">
          <a:xfrm>
            <a:off x="1366839" y="714375"/>
            <a:ext cx="6053137" cy="4555036"/>
          </a:xfrm>
          <a:prstGeom prst="rect">
            <a:avLst/>
          </a:prstGeom>
          <a:noFill/>
          <a:ln w="9525">
            <a:noFill/>
            <a:miter lim="800000"/>
            <a:headEnd/>
            <a:tailEnd/>
          </a:ln>
        </p:spPr>
      </p:pic>
      <p:sp>
        <p:nvSpPr>
          <p:cNvPr id="5" name="Date Placeholder 4"/>
          <p:cNvSpPr>
            <a:spLocks noGrp="1"/>
          </p:cNvSpPr>
          <p:nvPr>
            <p:ph type="dt" sz="half" idx="11"/>
          </p:nvPr>
        </p:nvSpPr>
        <p:spPr/>
        <p:txBody>
          <a:bodyPr/>
          <a:lstStyle/>
          <a:p>
            <a:fld id="{508F0D88-A83A-40EC-B9DC-D52AFAB6CAF8}"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10</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15803271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rtl="0"/>
            <a:r>
              <a:rPr lang="en-US" dirty="0" smtClean="0"/>
              <a:t>Disyuntor simple de barra doble</a:t>
            </a:r>
            <a:endParaRPr lang="en-US" dirty="0"/>
          </a:p>
        </p:txBody>
      </p:sp>
      <p:pic>
        <p:nvPicPr>
          <p:cNvPr id="217090" name="Picture 2"/>
          <p:cNvPicPr>
            <a:picLocks noChangeAspect="1" noChangeArrowheads="1"/>
          </p:cNvPicPr>
          <p:nvPr/>
        </p:nvPicPr>
        <p:blipFill>
          <a:blip r:embed="rId3"/>
          <a:srcRect/>
          <a:stretch>
            <a:fillRect/>
          </a:stretch>
        </p:blipFill>
        <p:spPr bwMode="auto">
          <a:xfrm>
            <a:off x="1219201" y="686594"/>
            <a:ext cx="5953125" cy="4970023"/>
          </a:xfrm>
          <a:prstGeom prst="rect">
            <a:avLst/>
          </a:prstGeom>
          <a:noFill/>
          <a:ln w="9525">
            <a:noFill/>
            <a:miter lim="800000"/>
            <a:headEnd/>
            <a:tailEnd/>
          </a:ln>
        </p:spPr>
      </p:pic>
      <p:sp>
        <p:nvSpPr>
          <p:cNvPr id="5" name="Date Placeholder 4"/>
          <p:cNvSpPr>
            <a:spLocks noGrp="1"/>
          </p:cNvSpPr>
          <p:nvPr>
            <p:ph type="dt" sz="half" idx="11"/>
          </p:nvPr>
        </p:nvSpPr>
        <p:spPr/>
        <p:txBody>
          <a:bodyPr/>
          <a:lstStyle/>
          <a:p>
            <a:fld id="{7D8276EE-37CA-4DCB-BA70-D49C7D8BD7DB}"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11</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27685148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rtl="0"/>
            <a:r>
              <a:rPr lang="en-US" dirty="0" smtClean="0"/>
              <a:t>Bus doble, interruptor doble</a:t>
            </a:r>
            <a:endParaRPr lang="en-US" dirty="0"/>
          </a:p>
        </p:txBody>
      </p:sp>
      <p:pic>
        <p:nvPicPr>
          <p:cNvPr id="218114" name="Picture 2"/>
          <p:cNvPicPr>
            <a:picLocks noChangeAspect="1" noChangeArrowheads="1"/>
          </p:cNvPicPr>
          <p:nvPr/>
        </p:nvPicPr>
        <p:blipFill>
          <a:blip r:embed="rId3"/>
          <a:srcRect/>
          <a:stretch>
            <a:fillRect/>
          </a:stretch>
        </p:blipFill>
        <p:spPr bwMode="auto">
          <a:xfrm>
            <a:off x="1476375" y="704250"/>
            <a:ext cx="6067425" cy="4396222"/>
          </a:xfrm>
          <a:prstGeom prst="rect">
            <a:avLst/>
          </a:prstGeom>
          <a:noFill/>
          <a:ln w="9525">
            <a:noFill/>
            <a:miter lim="800000"/>
            <a:headEnd/>
            <a:tailEnd/>
          </a:ln>
        </p:spPr>
      </p:pic>
      <p:sp>
        <p:nvSpPr>
          <p:cNvPr id="5" name="Date Placeholder 4"/>
          <p:cNvSpPr>
            <a:spLocks noGrp="1"/>
          </p:cNvSpPr>
          <p:nvPr>
            <p:ph type="dt" sz="half" idx="11"/>
          </p:nvPr>
        </p:nvSpPr>
        <p:spPr/>
        <p:txBody>
          <a:bodyPr/>
          <a:lstStyle/>
          <a:p>
            <a:fld id="{ABDF354E-79A0-4ED9-8B2B-B9017AA51D3D}"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12</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928481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rtl="0"/>
            <a:r>
              <a:rPr lang="en-US" dirty="0" smtClean="0"/>
              <a:t>Rompedor y medio</a:t>
            </a:r>
            <a:endParaRPr lang="en-US" dirty="0"/>
          </a:p>
        </p:txBody>
      </p:sp>
      <p:pic>
        <p:nvPicPr>
          <p:cNvPr id="219138" name="Picture 2"/>
          <p:cNvPicPr>
            <a:picLocks noChangeAspect="1" noChangeArrowheads="1"/>
          </p:cNvPicPr>
          <p:nvPr/>
        </p:nvPicPr>
        <p:blipFill>
          <a:blip r:embed="rId3"/>
          <a:srcRect/>
          <a:stretch>
            <a:fillRect/>
          </a:stretch>
        </p:blipFill>
        <p:spPr bwMode="auto">
          <a:xfrm>
            <a:off x="2057401" y="666749"/>
            <a:ext cx="4676775" cy="4738583"/>
          </a:xfrm>
          <a:prstGeom prst="rect">
            <a:avLst/>
          </a:prstGeom>
          <a:noFill/>
          <a:ln w="9525">
            <a:noFill/>
            <a:miter lim="800000"/>
            <a:headEnd/>
            <a:tailEnd/>
          </a:ln>
        </p:spPr>
      </p:pic>
      <p:sp>
        <p:nvSpPr>
          <p:cNvPr id="5" name="Date Placeholder 4"/>
          <p:cNvSpPr>
            <a:spLocks noGrp="1"/>
          </p:cNvSpPr>
          <p:nvPr>
            <p:ph type="dt" sz="half" idx="11"/>
          </p:nvPr>
        </p:nvSpPr>
        <p:spPr/>
        <p:txBody>
          <a:bodyPr/>
          <a:lstStyle/>
          <a:p>
            <a:fld id="{4676BF94-40BD-49B3-9A04-640079212BF0}"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13</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5994361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rtl="0"/>
            <a:r>
              <a:rPr lang="en-US" dirty="0" smtClean="0"/>
              <a:t>Autobús circular</a:t>
            </a:r>
            <a:endParaRPr lang="en-US" dirty="0"/>
          </a:p>
        </p:txBody>
      </p:sp>
      <p:pic>
        <p:nvPicPr>
          <p:cNvPr id="220162" name="Picture 2"/>
          <p:cNvPicPr>
            <a:picLocks noChangeAspect="1" noChangeArrowheads="1"/>
          </p:cNvPicPr>
          <p:nvPr/>
        </p:nvPicPr>
        <p:blipFill>
          <a:blip r:embed="rId3"/>
          <a:srcRect/>
          <a:stretch>
            <a:fillRect/>
          </a:stretch>
        </p:blipFill>
        <p:spPr bwMode="auto">
          <a:xfrm>
            <a:off x="219076" y="1440657"/>
            <a:ext cx="8704263" cy="2833688"/>
          </a:xfrm>
          <a:prstGeom prst="rect">
            <a:avLst/>
          </a:prstGeom>
          <a:noFill/>
          <a:ln w="9525">
            <a:noFill/>
            <a:miter lim="800000"/>
            <a:headEnd/>
            <a:tailEnd/>
          </a:ln>
        </p:spPr>
      </p:pic>
      <p:sp>
        <p:nvSpPr>
          <p:cNvPr id="5" name="Date Placeholder 4"/>
          <p:cNvSpPr>
            <a:spLocks noGrp="1"/>
          </p:cNvSpPr>
          <p:nvPr>
            <p:ph type="dt" sz="half" idx="11"/>
          </p:nvPr>
        </p:nvSpPr>
        <p:spPr/>
        <p:txBody>
          <a:bodyPr/>
          <a:lstStyle/>
          <a:p>
            <a:fld id="{092CC075-1A02-4C09-8D88-5D098E5A74BD}"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14</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17304336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rtl="0"/>
            <a:r>
              <a:rPr lang="en-US" dirty="0" smtClean="0"/>
              <a:t>principal-lazo-principal</a:t>
            </a:r>
            <a:endParaRPr lang="en-US" dirty="0"/>
          </a:p>
        </p:txBody>
      </p:sp>
      <p:sp>
        <p:nvSpPr>
          <p:cNvPr id="5" name="Date Placeholder 4"/>
          <p:cNvSpPr>
            <a:spLocks noGrp="1"/>
          </p:cNvSpPr>
          <p:nvPr>
            <p:ph type="dt" sz="half" idx="11"/>
          </p:nvPr>
        </p:nvSpPr>
        <p:spPr/>
        <p:txBody>
          <a:bodyPr/>
          <a:lstStyle/>
          <a:p>
            <a:fld id="{092CC075-1A02-4C09-8D88-5D098E5A74BD}"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15</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pic>
        <p:nvPicPr>
          <p:cNvPr id="8" name="Picture 2" descr="simple single line"/>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44565" y="1055810"/>
            <a:ext cx="6544158" cy="3554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Freeform 9"/>
          <p:cNvSpPr/>
          <p:nvPr/>
        </p:nvSpPr>
        <p:spPr>
          <a:xfrm>
            <a:off x="1807698" y="2504049"/>
            <a:ext cx="998807" cy="1568548"/>
          </a:xfrm>
          <a:custGeom>
            <a:avLst/>
            <a:gdLst>
              <a:gd name="connsiteX0" fmla="*/ 998807 w 998807"/>
              <a:gd name="connsiteY0" fmla="*/ 0 h 1568548"/>
              <a:gd name="connsiteX1" fmla="*/ 0 w 998807"/>
              <a:gd name="connsiteY1" fmla="*/ 1568548 h 1568548"/>
            </a:gdLst>
            <a:ahLst/>
            <a:cxnLst>
              <a:cxn ang="0">
                <a:pos x="connsiteX0" y="connsiteY0"/>
              </a:cxn>
              <a:cxn ang="0">
                <a:pos x="connsiteX1" y="connsiteY1"/>
              </a:cxn>
            </a:cxnLst>
            <a:rect l="l" t="t" r="r" b="b"/>
            <a:pathLst>
              <a:path w="998807" h="1568548">
                <a:moveTo>
                  <a:pt x="998807" y="0"/>
                </a:moveTo>
                <a:cubicBezTo>
                  <a:pt x="598463" y="755552"/>
                  <a:pt x="198120" y="1511105"/>
                  <a:pt x="0" y="1568548"/>
                </a:cubicBezTo>
              </a:path>
            </a:pathLst>
          </a:cu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rgbClr val="FFFFFF"/>
              </a:solidFill>
            </a:endParaRPr>
          </a:p>
        </p:txBody>
      </p:sp>
      <p:sp>
        <p:nvSpPr>
          <p:cNvPr id="11" name="Freeform 10"/>
          <p:cNvSpPr/>
          <p:nvPr/>
        </p:nvSpPr>
        <p:spPr>
          <a:xfrm>
            <a:off x="1483725" y="2552700"/>
            <a:ext cx="2656396" cy="1371600"/>
          </a:xfrm>
          <a:custGeom>
            <a:avLst/>
            <a:gdLst>
              <a:gd name="connsiteX0" fmla="*/ 1315746 w 2656396"/>
              <a:gd name="connsiteY0" fmla="*/ 13574 h 1996850"/>
              <a:gd name="connsiteX1" fmla="*/ 513887 w 2656396"/>
              <a:gd name="connsiteY1" fmla="*/ 400436 h 1996850"/>
              <a:gd name="connsiteX2" fmla="*/ 417 w 2656396"/>
              <a:gd name="connsiteY2" fmla="*/ 1279667 h 1996850"/>
              <a:gd name="connsiteX3" fmla="*/ 464650 w 2656396"/>
              <a:gd name="connsiteY3" fmla="*/ 1870510 h 1996850"/>
              <a:gd name="connsiteX4" fmla="*/ 2166841 w 2656396"/>
              <a:gd name="connsiteY4" fmla="*/ 1905679 h 1996850"/>
              <a:gd name="connsiteX5" fmla="*/ 2617007 w 2656396"/>
              <a:gd name="connsiteY5" fmla="*/ 850602 h 1996850"/>
              <a:gd name="connsiteX6" fmla="*/ 1315746 w 2656396"/>
              <a:gd name="connsiteY6" fmla="*/ 13574 h 19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6396" h="1996850">
                <a:moveTo>
                  <a:pt x="1315746" y="13574"/>
                </a:moveTo>
                <a:cubicBezTo>
                  <a:pt x="965226" y="-61454"/>
                  <a:pt x="733108" y="189421"/>
                  <a:pt x="513887" y="400436"/>
                </a:cubicBezTo>
                <a:cubicBezTo>
                  <a:pt x="294665" y="611452"/>
                  <a:pt x="8623" y="1034655"/>
                  <a:pt x="417" y="1279667"/>
                </a:cubicBezTo>
                <a:cubicBezTo>
                  <a:pt x="-7789" y="1524679"/>
                  <a:pt x="103579" y="1766175"/>
                  <a:pt x="464650" y="1870510"/>
                </a:cubicBezTo>
                <a:cubicBezTo>
                  <a:pt x="825721" y="1974845"/>
                  <a:pt x="1808115" y="2075664"/>
                  <a:pt x="2166841" y="1905679"/>
                </a:cubicBezTo>
                <a:cubicBezTo>
                  <a:pt x="2525567" y="1735694"/>
                  <a:pt x="2751822" y="1164780"/>
                  <a:pt x="2617007" y="850602"/>
                </a:cubicBezTo>
                <a:cubicBezTo>
                  <a:pt x="2482192" y="536424"/>
                  <a:pt x="1666266" y="88602"/>
                  <a:pt x="1315746" y="13574"/>
                </a:cubicBezTo>
                <a:close/>
              </a:path>
            </a:pathLst>
          </a:custGeom>
          <a:noFill/>
          <a:ln w="952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rgbClr val="002897"/>
              </a:buClr>
              <a:buSzPct val="70000"/>
              <a:buFont typeface="Wingdings" pitchFamily="2" charset="2"/>
              <a:buChar char="§"/>
            </a:pPr>
            <a:endParaRPr lang="en-US" dirty="0" smtClean="0">
              <a:solidFill>
                <a:srgbClr val="000000"/>
              </a:solidFill>
              <a:cs typeface="Arial" pitchFamily="34" charset="0"/>
            </a:endParaRPr>
          </a:p>
        </p:txBody>
      </p:sp>
      <p:sp>
        <p:nvSpPr>
          <p:cNvPr id="12" name="Freeform 11"/>
          <p:cNvSpPr/>
          <p:nvPr/>
        </p:nvSpPr>
        <p:spPr>
          <a:xfrm>
            <a:off x="3693208" y="2533802"/>
            <a:ext cx="2617536" cy="1466698"/>
          </a:xfrm>
          <a:custGeom>
            <a:avLst/>
            <a:gdLst>
              <a:gd name="connsiteX0" fmla="*/ 1343026 w 2617536"/>
              <a:gd name="connsiteY0" fmla="*/ 12450 h 1540644"/>
              <a:gd name="connsiteX1" fmla="*/ 632607 w 2617536"/>
              <a:gd name="connsiteY1" fmla="*/ 223466 h 1540644"/>
              <a:gd name="connsiteX2" fmla="*/ 6595 w 2617536"/>
              <a:gd name="connsiteY2" fmla="*/ 821343 h 1540644"/>
              <a:gd name="connsiteX3" fmla="*/ 449727 w 2617536"/>
              <a:gd name="connsiteY3" fmla="*/ 1391084 h 1540644"/>
              <a:gd name="connsiteX4" fmla="*/ 2468441 w 2617536"/>
              <a:gd name="connsiteY4" fmla="*/ 1440321 h 1540644"/>
              <a:gd name="connsiteX5" fmla="*/ 2341832 w 2617536"/>
              <a:gd name="connsiteY5" fmla="*/ 181263 h 1540644"/>
              <a:gd name="connsiteX6" fmla="*/ 1343026 w 2617536"/>
              <a:gd name="connsiteY6" fmla="*/ 12450 h 154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7536" h="1540644">
                <a:moveTo>
                  <a:pt x="1343026" y="12450"/>
                </a:moveTo>
                <a:cubicBezTo>
                  <a:pt x="1058155" y="19484"/>
                  <a:pt x="855346" y="88650"/>
                  <a:pt x="632607" y="223466"/>
                </a:cubicBezTo>
                <a:cubicBezTo>
                  <a:pt x="409868" y="358282"/>
                  <a:pt x="37075" y="626740"/>
                  <a:pt x="6595" y="821343"/>
                </a:cubicBezTo>
                <a:cubicBezTo>
                  <a:pt x="-23885" y="1015946"/>
                  <a:pt x="39419" y="1287921"/>
                  <a:pt x="449727" y="1391084"/>
                </a:cubicBezTo>
                <a:cubicBezTo>
                  <a:pt x="860035" y="1494247"/>
                  <a:pt x="2153090" y="1641958"/>
                  <a:pt x="2468441" y="1440321"/>
                </a:cubicBezTo>
                <a:cubicBezTo>
                  <a:pt x="2783792" y="1238684"/>
                  <a:pt x="2529401" y="419242"/>
                  <a:pt x="2341832" y="181263"/>
                </a:cubicBezTo>
                <a:cubicBezTo>
                  <a:pt x="2154263" y="-56716"/>
                  <a:pt x="1627897" y="5416"/>
                  <a:pt x="1343026" y="12450"/>
                </a:cubicBezTo>
                <a:close/>
              </a:path>
            </a:pathLst>
          </a:custGeom>
          <a:noFill/>
          <a:ln w="952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rgbClr val="002897"/>
              </a:buClr>
              <a:buSzPct val="70000"/>
              <a:buFont typeface="Wingdings" pitchFamily="2" charset="2"/>
              <a:buChar char="§"/>
            </a:pPr>
            <a:endParaRPr lang="en-US" dirty="0" smtClean="0">
              <a:solidFill>
                <a:srgbClr val="000000"/>
              </a:solidFill>
              <a:cs typeface="Arial" pitchFamily="34" charset="0"/>
            </a:endParaRPr>
          </a:p>
        </p:txBody>
      </p:sp>
    </p:spTree>
    <p:extLst>
      <p:ext uri="{BB962C8B-B14F-4D97-AF65-F5344CB8AC3E}">
        <p14:creationId xmlns:p14="http://schemas.microsoft.com/office/powerpoint/2010/main" xmlns="" val="27430821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70964" y="1206500"/>
            <a:ext cx="6870700" cy="3840427"/>
          </a:xfrm>
        </p:spPr>
        <p:txBody>
          <a:bodyPr>
            <a:normAutofit/>
          </a:bodyPr>
          <a:lstStyle/>
          <a:p>
            <a:pPr algn="l" rtl="0"/>
            <a:r>
              <a:rPr lang="en-US" dirty="0" smtClean="0"/>
              <a:t>Disponibilidad de zonas de protección superpuestas (CT)</a:t>
            </a:r>
          </a:p>
          <a:p>
            <a:pPr algn="l" rtl="0"/>
            <a:r>
              <a:rPr lang="en-US" dirty="0" smtClean="0"/>
              <a:t>Protección de zonas ciegas o de anotación</a:t>
            </a:r>
          </a:p>
          <a:p>
            <a:pPr algn="l" rtl="0"/>
            <a:r>
              <a:rPr lang="en-US" dirty="0" smtClean="0"/>
              <a:t>¿Se cambiarán las cargas o fuentes de un bus a otro?</a:t>
            </a:r>
          </a:p>
          <a:p>
            <a:pPr algn="l" rtl="0"/>
            <a:r>
              <a:rPr lang="en-US" dirty="0" smtClean="0"/>
              <a:t>Transformador de corriente conmutando de una zona a otra</a:t>
            </a:r>
          </a:p>
          <a:p>
            <a:pPr algn="l" rtl="0"/>
            <a:r>
              <a:rPr lang="en-US" dirty="0" smtClean="0"/>
              <a:t>Transformadores de corriente de circuito abierto</a:t>
            </a:r>
          </a:p>
          <a:p>
            <a:pPr algn="l" rtl="0"/>
            <a:r>
              <a:rPr lang="en-US" dirty="0" smtClean="0"/>
              <a:t>Saturación de TC</a:t>
            </a:r>
          </a:p>
          <a:p>
            <a:pPr algn="l" rtl="0"/>
            <a:endParaRPr lang="en-US" dirty="0" smtClean="0"/>
          </a:p>
        </p:txBody>
      </p:sp>
      <p:sp>
        <p:nvSpPr>
          <p:cNvPr id="3" name="Title 2"/>
          <p:cNvSpPr>
            <a:spLocks noGrp="1"/>
          </p:cNvSpPr>
          <p:nvPr>
            <p:ph type="title"/>
          </p:nvPr>
        </p:nvSpPr>
        <p:spPr>
          <a:xfrm>
            <a:off x="0" y="1776"/>
            <a:ext cx="9144000" cy="968249"/>
          </a:xfrm>
        </p:spPr>
        <p:txBody>
          <a:bodyPr/>
          <a:lstStyle/>
          <a:p>
            <a:pPr algn="l" rtl="0"/>
            <a:r>
              <a:rPr lang="en-US" dirty="0" smtClean="0"/>
              <a:t>Algunos asuntos</a:t>
            </a:r>
            <a:endParaRPr lang="en-US" dirty="0"/>
          </a:p>
        </p:txBody>
      </p:sp>
      <p:sp>
        <p:nvSpPr>
          <p:cNvPr id="5" name="Date Placeholder 4"/>
          <p:cNvSpPr>
            <a:spLocks noGrp="1"/>
          </p:cNvSpPr>
          <p:nvPr>
            <p:ph type="dt" sz="half" idx="11"/>
          </p:nvPr>
        </p:nvSpPr>
        <p:spPr/>
        <p:txBody>
          <a:bodyPr/>
          <a:lstStyle/>
          <a:p>
            <a:fld id="{AE7A5671-A8F4-428B-B8D9-6E878408029C}"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16</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33583089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6130" name="Rectangle 2"/>
          <p:cNvSpPr>
            <a:spLocks noChangeArrowheads="1"/>
          </p:cNvSpPr>
          <p:nvPr/>
        </p:nvSpPr>
        <p:spPr bwMode="auto">
          <a:xfrm>
            <a:off x="3409950" y="1105958"/>
            <a:ext cx="1816100" cy="762000"/>
          </a:xfrm>
          <a:prstGeom prst="rect">
            <a:avLst/>
          </a:prstGeom>
          <a:solidFill>
            <a:srgbClr val="51DC00"/>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31" name="Rectangle 3"/>
          <p:cNvSpPr>
            <a:spLocks noChangeArrowheads="1"/>
          </p:cNvSpPr>
          <p:nvPr/>
        </p:nvSpPr>
        <p:spPr bwMode="auto">
          <a:xfrm>
            <a:off x="6691314" y="1607345"/>
            <a:ext cx="801687" cy="1721114"/>
          </a:xfrm>
          <a:prstGeom prst="rect">
            <a:avLst/>
          </a:prstGeom>
          <a:solidFill>
            <a:srgbClr val="51DC00"/>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32" name="Rectangle 4"/>
          <p:cNvSpPr>
            <a:spLocks noChangeArrowheads="1"/>
          </p:cNvSpPr>
          <p:nvPr/>
        </p:nvSpPr>
        <p:spPr bwMode="auto">
          <a:xfrm>
            <a:off x="5410200" y="1460501"/>
            <a:ext cx="801688" cy="2013479"/>
          </a:xfrm>
          <a:prstGeom prst="rect">
            <a:avLst/>
          </a:prstGeom>
          <a:solidFill>
            <a:srgbClr val="51DC00"/>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33" name="Rectangle 5"/>
          <p:cNvSpPr>
            <a:spLocks noChangeArrowheads="1"/>
          </p:cNvSpPr>
          <p:nvPr/>
        </p:nvSpPr>
        <p:spPr bwMode="auto">
          <a:xfrm>
            <a:off x="3435350" y="3024188"/>
            <a:ext cx="1816100" cy="695854"/>
          </a:xfrm>
          <a:prstGeom prst="rect">
            <a:avLst/>
          </a:prstGeom>
          <a:solidFill>
            <a:srgbClr val="51DC00"/>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34" name="Rectangle 6"/>
          <p:cNvSpPr>
            <a:spLocks noChangeArrowheads="1"/>
          </p:cNvSpPr>
          <p:nvPr/>
        </p:nvSpPr>
        <p:spPr bwMode="auto">
          <a:xfrm>
            <a:off x="2449514" y="1476375"/>
            <a:ext cx="801687" cy="2006865"/>
          </a:xfrm>
          <a:prstGeom prst="rect">
            <a:avLst/>
          </a:prstGeom>
          <a:solidFill>
            <a:srgbClr val="51DC00"/>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35" name="Rectangle 7"/>
          <p:cNvSpPr>
            <a:spLocks noChangeArrowheads="1"/>
          </p:cNvSpPr>
          <p:nvPr/>
        </p:nvSpPr>
        <p:spPr bwMode="auto">
          <a:xfrm>
            <a:off x="3192464" y="4156604"/>
            <a:ext cx="2230437" cy="642938"/>
          </a:xfrm>
          <a:prstGeom prst="rect">
            <a:avLst/>
          </a:prstGeom>
          <a:solidFill>
            <a:srgbClr val="51DC00"/>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36" name="Rectangle 8"/>
          <p:cNvSpPr>
            <a:spLocks noChangeArrowheads="1"/>
          </p:cNvSpPr>
          <p:nvPr/>
        </p:nvSpPr>
        <p:spPr bwMode="auto">
          <a:xfrm>
            <a:off x="3859214" y="3481917"/>
            <a:ext cx="949325" cy="941917"/>
          </a:xfrm>
          <a:prstGeom prst="rect">
            <a:avLst/>
          </a:prstGeom>
          <a:solidFill>
            <a:schemeClr val="accent2"/>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37" name="Rectangle 9"/>
          <p:cNvSpPr>
            <a:spLocks noChangeArrowheads="1"/>
          </p:cNvSpPr>
          <p:nvPr/>
        </p:nvSpPr>
        <p:spPr bwMode="auto">
          <a:xfrm>
            <a:off x="5864226" y="1719792"/>
            <a:ext cx="1120775" cy="628386"/>
          </a:xfrm>
          <a:prstGeom prst="rect">
            <a:avLst/>
          </a:prstGeom>
          <a:solidFill>
            <a:schemeClr val="accent2"/>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38" name="Rectangle 10"/>
          <p:cNvSpPr>
            <a:spLocks noChangeArrowheads="1"/>
          </p:cNvSpPr>
          <p:nvPr/>
        </p:nvSpPr>
        <p:spPr bwMode="auto">
          <a:xfrm>
            <a:off x="5907088" y="2545292"/>
            <a:ext cx="1092200" cy="628386"/>
          </a:xfrm>
          <a:prstGeom prst="rect">
            <a:avLst/>
          </a:prstGeom>
          <a:solidFill>
            <a:schemeClr val="accent2"/>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39" name="Rectangle 11"/>
          <p:cNvSpPr>
            <a:spLocks noChangeArrowheads="1"/>
          </p:cNvSpPr>
          <p:nvPr/>
        </p:nvSpPr>
        <p:spPr bwMode="auto">
          <a:xfrm>
            <a:off x="7178676" y="2200011"/>
            <a:ext cx="906463" cy="513292"/>
          </a:xfrm>
          <a:prstGeom prst="rect">
            <a:avLst/>
          </a:prstGeom>
          <a:solidFill>
            <a:schemeClr val="accent1"/>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40" name="Rectangle 12"/>
          <p:cNvSpPr>
            <a:spLocks noChangeArrowheads="1"/>
          </p:cNvSpPr>
          <p:nvPr/>
        </p:nvSpPr>
        <p:spPr bwMode="auto">
          <a:xfrm>
            <a:off x="1273175" y="2549261"/>
            <a:ext cx="1473200" cy="628385"/>
          </a:xfrm>
          <a:prstGeom prst="rect">
            <a:avLst/>
          </a:prstGeom>
          <a:solidFill>
            <a:schemeClr val="accent2"/>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41" name="Rectangle 13"/>
          <p:cNvSpPr>
            <a:spLocks noChangeArrowheads="1"/>
          </p:cNvSpPr>
          <p:nvPr/>
        </p:nvSpPr>
        <p:spPr bwMode="auto">
          <a:xfrm>
            <a:off x="1258888" y="1731698"/>
            <a:ext cx="1473200" cy="628385"/>
          </a:xfrm>
          <a:prstGeom prst="rect">
            <a:avLst/>
          </a:prstGeom>
          <a:solidFill>
            <a:schemeClr val="accent2"/>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42" name="Rectangle 14"/>
          <p:cNvSpPr>
            <a:spLocks noChangeArrowheads="1"/>
          </p:cNvSpPr>
          <p:nvPr/>
        </p:nvSpPr>
        <p:spPr bwMode="auto">
          <a:xfrm>
            <a:off x="1373188" y="2596886"/>
            <a:ext cx="615950" cy="513292"/>
          </a:xfrm>
          <a:prstGeom prst="rect">
            <a:avLst/>
          </a:prstGeom>
          <a:solidFill>
            <a:schemeClr val="accent1"/>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43" name="Rectangle 15"/>
          <p:cNvSpPr>
            <a:spLocks noChangeArrowheads="1"/>
          </p:cNvSpPr>
          <p:nvPr/>
        </p:nvSpPr>
        <p:spPr bwMode="auto">
          <a:xfrm>
            <a:off x="1377950" y="1791229"/>
            <a:ext cx="615950" cy="513292"/>
          </a:xfrm>
          <a:prstGeom prst="rect">
            <a:avLst/>
          </a:prstGeom>
          <a:solidFill>
            <a:schemeClr val="accent1"/>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45" name="Rectangle 17"/>
          <p:cNvSpPr>
            <a:spLocks noChangeArrowheads="1"/>
          </p:cNvSpPr>
          <p:nvPr/>
        </p:nvSpPr>
        <p:spPr bwMode="auto">
          <a:xfrm>
            <a:off x="2462214" y="1731698"/>
            <a:ext cx="301625" cy="628385"/>
          </a:xfrm>
          <a:prstGeom prst="rect">
            <a:avLst/>
          </a:prstGeom>
          <a:solidFill>
            <a:srgbClr val="A3F25F"/>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46" name="Rectangle 18"/>
          <p:cNvSpPr>
            <a:spLocks noChangeArrowheads="1"/>
          </p:cNvSpPr>
          <p:nvPr/>
        </p:nvSpPr>
        <p:spPr bwMode="auto">
          <a:xfrm>
            <a:off x="2454276" y="2549261"/>
            <a:ext cx="301625" cy="628385"/>
          </a:xfrm>
          <a:prstGeom prst="rect">
            <a:avLst/>
          </a:prstGeom>
          <a:solidFill>
            <a:srgbClr val="A3F25F"/>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47" name="Rectangle 19"/>
          <p:cNvSpPr>
            <a:spLocks noChangeArrowheads="1"/>
          </p:cNvSpPr>
          <p:nvPr/>
        </p:nvSpPr>
        <p:spPr bwMode="auto">
          <a:xfrm>
            <a:off x="5868988" y="1723761"/>
            <a:ext cx="315912" cy="640292"/>
          </a:xfrm>
          <a:prstGeom prst="rect">
            <a:avLst/>
          </a:prstGeom>
          <a:solidFill>
            <a:srgbClr val="A3F25F"/>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48" name="Rectangle 20"/>
          <p:cNvSpPr>
            <a:spLocks noChangeArrowheads="1"/>
          </p:cNvSpPr>
          <p:nvPr/>
        </p:nvSpPr>
        <p:spPr bwMode="auto">
          <a:xfrm>
            <a:off x="5908675" y="2538678"/>
            <a:ext cx="280988" cy="635000"/>
          </a:xfrm>
          <a:prstGeom prst="rect">
            <a:avLst/>
          </a:prstGeom>
          <a:solidFill>
            <a:srgbClr val="A3F25F"/>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49" name="Line 21"/>
          <p:cNvSpPr>
            <a:spLocks noChangeShapeType="1"/>
          </p:cNvSpPr>
          <p:nvPr/>
        </p:nvSpPr>
        <p:spPr bwMode="auto">
          <a:xfrm>
            <a:off x="2828925" y="1861344"/>
            <a:ext cx="1588" cy="1231635"/>
          </a:xfrm>
          <a:prstGeom prst="line">
            <a:avLst/>
          </a:prstGeom>
          <a:noFill/>
          <a:ln w="50800">
            <a:solidFill>
              <a:schemeClr val="tx1"/>
            </a:solidFill>
            <a:round/>
            <a:headEnd/>
            <a:tailEnd/>
          </a:ln>
          <a:effectLst/>
        </p:spPr>
        <p:txBody>
          <a:bodyPr wrap="none" anchor="ctr"/>
          <a:lstStyle/>
          <a:p>
            <a:pPr algn="l" rtl="0"/>
            <a:endParaRPr lang="en-US">
              <a:solidFill>
                <a:srgbClr val="000000"/>
              </a:solidFill>
            </a:endParaRPr>
          </a:p>
        </p:txBody>
      </p:sp>
      <p:sp>
        <p:nvSpPr>
          <p:cNvPr id="2096150" name="Oval 22"/>
          <p:cNvSpPr>
            <a:spLocks noChangeArrowheads="1"/>
          </p:cNvSpPr>
          <p:nvPr/>
        </p:nvSpPr>
        <p:spPr bwMode="auto">
          <a:xfrm>
            <a:off x="1487489" y="2686845"/>
            <a:ext cx="415925" cy="345281"/>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51" name="Line 23"/>
          <p:cNvSpPr>
            <a:spLocks noChangeShapeType="1"/>
          </p:cNvSpPr>
          <p:nvPr/>
        </p:nvSpPr>
        <p:spPr bwMode="auto">
          <a:xfrm flipV="1">
            <a:off x="1909764" y="2857500"/>
            <a:ext cx="122237"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52" name="Rectangle 24"/>
          <p:cNvSpPr>
            <a:spLocks noChangeArrowheads="1"/>
          </p:cNvSpPr>
          <p:nvPr/>
        </p:nvSpPr>
        <p:spPr bwMode="auto">
          <a:xfrm>
            <a:off x="2516189" y="2786062"/>
            <a:ext cx="174625" cy="138907"/>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153" name="Line 25"/>
          <p:cNvSpPr>
            <a:spLocks noChangeShapeType="1"/>
          </p:cNvSpPr>
          <p:nvPr/>
        </p:nvSpPr>
        <p:spPr bwMode="auto">
          <a:xfrm flipV="1">
            <a:off x="2368551" y="2857500"/>
            <a:ext cx="138113"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54" name="Oval 26"/>
          <p:cNvSpPr>
            <a:spLocks noChangeArrowheads="1"/>
          </p:cNvSpPr>
          <p:nvPr/>
        </p:nvSpPr>
        <p:spPr bwMode="auto">
          <a:xfrm>
            <a:off x="2036763" y="2760927"/>
            <a:ext cx="239712" cy="199760"/>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55" name="Oval 27"/>
          <p:cNvSpPr>
            <a:spLocks noChangeArrowheads="1"/>
          </p:cNvSpPr>
          <p:nvPr/>
        </p:nvSpPr>
        <p:spPr bwMode="auto">
          <a:xfrm>
            <a:off x="2135189" y="2758282"/>
            <a:ext cx="238125" cy="199760"/>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56" name="Line 28"/>
          <p:cNvSpPr>
            <a:spLocks noChangeShapeType="1"/>
          </p:cNvSpPr>
          <p:nvPr/>
        </p:nvSpPr>
        <p:spPr bwMode="auto">
          <a:xfrm flipV="1">
            <a:off x="2674938" y="2857500"/>
            <a:ext cx="138112"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57" name="Oval 29"/>
          <p:cNvSpPr>
            <a:spLocks noChangeArrowheads="1"/>
          </p:cNvSpPr>
          <p:nvPr/>
        </p:nvSpPr>
        <p:spPr bwMode="auto">
          <a:xfrm>
            <a:off x="1487489" y="1873251"/>
            <a:ext cx="415925" cy="346604"/>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58" name="Line 30"/>
          <p:cNvSpPr>
            <a:spLocks noChangeShapeType="1"/>
          </p:cNvSpPr>
          <p:nvPr/>
        </p:nvSpPr>
        <p:spPr bwMode="auto">
          <a:xfrm>
            <a:off x="1919289" y="2045229"/>
            <a:ext cx="122237"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59" name="Rectangle 31"/>
          <p:cNvSpPr>
            <a:spLocks noChangeArrowheads="1"/>
          </p:cNvSpPr>
          <p:nvPr/>
        </p:nvSpPr>
        <p:spPr bwMode="auto">
          <a:xfrm>
            <a:off x="2520951" y="1964532"/>
            <a:ext cx="174625" cy="138906"/>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160" name="Line 32"/>
          <p:cNvSpPr>
            <a:spLocks noChangeShapeType="1"/>
          </p:cNvSpPr>
          <p:nvPr/>
        </p:nvSpPr>
        <p:spPr bwMode="auto">
          <a:xfrm>
            <a:off x="2382839" y="2042583"/>
            <a:ext cx="136525"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61" name="Oval 33"/>
          <p:cNvSpPr>
            <a:spLocks noChangeArrowheads="1"/>
          </p:cNvSpPr>
          <p:nvPr/>
        </p:nvSpPr>
        <p:spPr bwMode="auto">
          <a:xfrm>
            <a:off x="2041526" y="1943365"/>
            <a:ext cx="239713" cy="199760"/>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62" name="Oval 34"/>
          <p:cNvSpPr>
            <a:spLocks noChangeArrowheads="1"/>
          </p:cNvSpPr>
          <p:nvPr/>
        </p:nvSpPr>
        <p:spPr bwMode="auto">
          <a:xfrm>
            <a:off x="2138363" y="1942042"/>
            <a:ext cx="239712" cy="198438"/>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63" name="Oval 35"/>
          <p:cNvSpPr>
            <a:spLocks noChangeArrowheads="1"/>
          </p:cNvSpPr>
          <p:nvPr/>
        </p:nvSpPr>
        <p:spPr bwMode="auto">
          <a:xfrm>
            <a:off x="7562851" y="2271449"/>
            <a:ext cx="415925" cy="346604"/>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64" name="Line 36"/>
          <p:cNvSpPr>
            <a:spLocks noChangeShapeType="1"/>
          </p:cNvSpPr>
          <p:nvPr/>
        </p:nvSpPr>
        <p:spPr bwMode="auto">
          <a:xfrm>
            <a:off x="7096126" y="1849438"/>
            <a:ext cx="4763" cy="1251479"/>
          </a:xfrm>
          <a:prstGeom prst="line">
            <a:avLst/>
          </a:prstGeom>
          <a:noFill/>
          <a:ln w="50800">
            <a:solidFill>
              <a:schemeClr val="tx1"/>
            </a:solidFill>
            <a:round/>
            <a:headEnd/>
            <a:tailEnd/>
          </a:ln>
          <a:effectLst/>
        </p:spPr>
        <p:txBody>
          <a:bodyPr wrap="none" anchor="ctr"/>
          <a:lstStyle/>
          <a:p>
            <a:pPr algn="l" rtl="0"/>
            <a:endParaRPr lang="en-US">
              <a:solidFill>
                <a:srgbClr val="000000"/>
              </a:solidFill>
            </a:endParaRPr>
          </a:p>
        </p:txBody>
      </p:sp>
      <p:sp>
        <p:nvSpPr>
          <p:cNvPr id="2096165" name="Line 37"/>
          <p:cNvSpPr>
            <a:spLocks noChangeShapeType="1"/>
          </p:cNvSpPr>
          <p:nvPr/>
        </p:nvSpPr>
        <p:spPr bwMode="auto">
          <a:xfrm flipV="1">
            <a:off x="6096001" y="2857500"/>
            <a:ext cx="180975"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66" name="Oval 38"/>
          <p:cNvSpPr>
            <a:spLocks noChangeArrowheads="1"/>
          </p:cNvSpPr>
          <p:nvPr/>
        </p:nvSpPr>
        <p:spPr bwMode="auto">
          <a:xfrm>
            <a:off x="6273801" y="2756959"/>
            <a:ext cx="239713" cy="198438"/>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67" name="Oval 39"/>
          <p:cNvSpPr>
            <a:spLocks noChangeArrowheads="1"/>
          </p:cNvSpPr>
          <p:nvPr/>
        </p:nvSpPr>
        <p:spPr bwMode="auto">
          <a:xfrm>
            <a:off x="6372226" y="2756959"/>
            <a:ext cx="238125" cy="198438"/>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68" name="Rectangle 40"/>
          <p:cNvSpPr>
            <a:spLocks noChangeArrowheads="1"/>
          </p:cNvSpPr>
          <p:nvPr/>
        </p:nvSpPr>
        <p:spPr bwMode="auto">
          <a:xfrm>
            <a:off x="5937251" y="2787386"/>
            <a:ext cx="174625" cy="138906"/>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169" name="Line 41"/>
          <p:cNvSpPr>
            <a:spLocks noChangeShapeType="1"/>
          </p:cNvSpPr>
          <p:nvPr/>
        </p:nvSpPr>
        <p:spPr bwMode="auto">
          <a:xfrm>
            <a:off x="5810250" y="1841500"/>
            <a:ext cx="1588" cy="1228990"/>
          </a:xfrm>
          <a:prstGeom prst="line">
            <a:avLst/>
          </a:prstGeom>
          <a:noFill/>
          <a:ln w="50800">
            <a:solidFill>
              <a:schemeClr val="tx1"/>
            </a:solidFill>
            <a:round/>
            <a:headEnd/>
            <a:tailEnd/>
          </a:ln>
          <a:effectLst/>
        </p:spPr>
        <p:txBody>
          <a:bodyPr wrap="none" anchor="ctr"/>
          <a:lstStyle/>
          <a:p>
            <a:pPr algn="l" rtl="0"/>
            <a:endParaRPr lang="en-US">
              <a:solidFill>
                <a:srgbClr val="000000"/>
              </a:solidFill>
            </a:endParaRPr>
          </a:p>
        </p:txBody>
      </p:sp>
      <p:sp>
        <p:nvSpPr>
          <p:cNvPr id="2096170" name="Line 42"/>
          <p:cNvSpPr>
            <a:spLocks noChangeShapeType="1"/>
          </p:cNvSpPr>
          <p:nvPr/>
        </p:nvSpPr>
        <p:spPr bwMode="auto">
          <a:xfrm>
            <a:off x="3582988" y="3397250"/>
            <a:ext cx="1477962" cy="0"/>
          </a:xfrm>
          <a:prstGeom prst="line">
            <a:avLst/>
          </a:prstGeom>
          <a:noFill/>
          <a:ln w="50800">
            <a:solidFill>
              <a:schemeClr val="tx1"/>
            </a:solidFill>
            <a:round/>
            <a:headEnd/>
            <a:tailEnd/>
          </a:ln>
          <a:effectLst/>
        </p:spPr>
        <p:txBody>
          <a:bodyPr wrap="none" anchor="ctr"/>
          <a:lstStyle/>
          <a:p>
            <a:pPr algn="l" rtl="0"/>
            <a:endParaRPr lang="en-US">
              <a:solidFill>
                <a:srgbClr val="000000"/>
              </a:solidFill>
            </a:endParaRPr>
          </a:p>
        </p:txBody>
      </p:sp>
      <p:sp>
        <p:nvSpPr>
          <p:cNvPr id="2096171" name="Line 43"/>
          <p:cNvSpPr>
            <a:spLocks noChangeShapeType="1"/>
          </p:cNvSpPr>
          <p:nvPr/>
        </p:nvSpPr>
        <p:spPr bwMode="auto">
          <a:xfrm>
            <a:off x="3576638" y="4487333"/>
            <a:ext cx="1484312" cy="0"/>
          </a:xfrm>
          <a:prstGeom prst="line">
            <a:avLst/>
          </a:prstGeom>
          <a:noFill/>
          <a:ln w="50800">
            <a:solidFill>
              <a:schemeClr val="tx1"/>
            </a:solidFill>
            <a:round/>
            <a:headEnd/>
            <a:tailEnd/>
          </a:ln>
          <a:effectLst/>
        </p:spPr>
        <p:txBody>
          <a:bodyPr wrap="none" anchor="ctr"/>
          <a:lstStyle/>
          <a:p>
            <a:pPr algn="l" rtl="0"/>
            <a:endParaRPr lang="en-US">
              <a:solidFill>
                <a:srgbClr val="000000"/>
              </a:solidFill>
            </a:endParaRPr>
          </a:p>
        </p:txBody>
      </p:sp>
      <p:sp>
        <p:nvSpPr>
          <p:cNvPr id="2096172" name="Line 44"/>
          <p:cNvSpPr>
            <a:spLocks noChangeShapeType="1"/>
          </p:cNvSpPr>
          <p:nvPr/>
        </p:nvSpPr>
        <p:spPr bwMode="auto">
          <a:xfrm>
            <a:off x="3582988" y="1481667"/>
            <a:ext cx="1484312" cy="0"/>
          </a:xfrm>
          <a:prstGeom prst="line">
            <a:avLst/>
          </a:prstGeom>
          <a:noFill/>
          <a:ln w="50800">
            <a:solidFill>
              <a:schemeClr val="tx1"/>
            </a:solidFill>
            <a:round/>
            <a:headEnd/>
            <a:tailEnd/>
          </a:ln>
          <a:effectLst/>
        </p:spPr>
        <p:txBody>
          <a:bodyPr wrap="none" anchor="ctr"/>
          <a:lstStyle/>
          <a:p>
            <a:pPr algn="l" rtl="0"/>
            <a:endParaRPr lang="en-US">
              <a:solidFill>
                <a:srgbClr val="000000"/>
              </a:solidFill>
            </a:endParaRPr>
          </a:p>
        </p:txBody>
      </p:sp>
      <p:sp>
        <p:nvSpPr>
          <p:cNvPr id="2096173" name="Rectangle 45"/>
          <p:cNvSpPr>
            <a:spLocks noChangeArrowheads="1"/>
          </p:cNvSpPr>
          <p:nvPr/>
        </p:nvSpPr>
        <p:spPr bwMode="auto">
          <a:xfrm>
            <a:off x="4783138" y="1607344"/>
            <a:ext cx="165100" cy="146843"/>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174" name="Line 46"/>
          <p:cNvSpPr>
            <a:spLocks noChangeShapeType="1"/>
          </p:cNvSpPr>
          <p:nvPr/>
        </p:nvSpPr>
        <p:spPr bwMode="auto">
          <a:xfrm flipV="1">
            <a:off x="4857750" y="1754188"/>
            <a:ext cx="0" cy="283104"/>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75" name="Line 47"/>
          <p:cNvSpPr>
            <a:spLocks noChangeShapeType="1"/>
          </p:cNvSpPr>
          <p:nvPr/>
        </p:nvSpPr>
        <p:spPr bwMode="auto">
          <a:xfrm flipV="1">
            <a:off x="4864100" y="1467115"/>
            <a:ext cx="0" cy="148167"/>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76" name="Rectangle 48"/>
          <p:cNvSpPr>
            <a:spLocks noChangeArrowheads="1"/>
          </p:cNvSpPr>
          <p:nvPr/>
        </p:nvSpPr>
        <p:spPr bwMode="auto">
          <a:xfrm>
            <a:off x="5513388" y="1963209"/>
            <a:ext cx="176212" cy="137583"/>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177" name="Line 49"/>
          <p:cNvSpPr>
            <a:spLocks noChangeShapeType="1"/>
          </p:cNvSpPr>
          <p:nvPr/>
        </p:nvSpPr>
        <p:spPr bwMode="auto">
          <a:xfrm>
            <a:off x="4860926" y="2028032"/>
            <a:ext cx="650875" cy="1323"/>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78" name="Rectangle 50"/>
          <p:cNvSpPr>
            <a:spLocks noChangeArrowheads="1"/>
          </p:cNvSpPr>
          <p:nvPr/>
        </p:nvSpPr>
        <p:spPr bwMode="auto">
          <a:xfrm>
            <a:off x="4708525" y="3141928"/>
            <a:ext cx="165100" cy="146843"/>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179" name="Line 51"/>
          <p:cNvSpPr>
            <a:spLocks noChangeShapeType="1"/>
          </p:cNvSpPr>
          <p:nvPr/>
        </p:nvSpPr>
        <p:spPr bwMode="auto">
          <a:xfrm>
            <a:off x="4781550" y="2857500"/>
            <a:ext cx="0" cy="280458"/>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80" name="Line 52"/>
          <p:cNvSpPr>
            <a:spLocks noChangeShapeType="1"/>
          </p:cNvSpPr>
          <p:nvPr/>
        </p:nvSpPr>
        <p:spPr bwMode="auto">
          <a:xfrm>
            <a:off x="4789488" y="3291417"/>
            <a:ext cx="0" cy="9525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81" name="Rectangle 53"/>
          <p:cNvSpPr>
            <a:spLocks noChangeArrowheads="1"/>
          </p:cNvSpPr>
          <p:nvPr/>
        </p:nvSpPr>
        <p:spPr bwMode="auto">
          <a:xfrm>
            <a:off x="5438776" y="2795324"/>
            <a:ext cx="176213" cy="137583"/>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182" name="Line 54"/>
          <p:cNvSpPr>
            <a:spLocks noChangeShapeType="1"/>
          </p:cNvSpPr>
          <p:nvPr/>
        </p:nvSpPr>
        <p:spPr bwMode="auto">
          <a:xfrm flipV="1">
            <a:off x="4770438" y="2857500"/>
            <a:ext cx="671512"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83" name="Line 55"/>
          <p:cNvSpPr>
            <a:spLocks noChangeShapeType="1"/>
          </p:cNvSpPr>
          <p:nvPr/>
        </p:nvSpPr>
        <p:spPr bwMode="auto">
          <a:xfrm flipV="1">
            <a:off x="5608639" y="2857500"/>
            <a:ext cx="314325"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84" name="Rectangle 56"/>
          <p:cNvSpPr>
            <a:spLocks noChangeArrowheads="1"/>
          </p:cNvSpPr>
          <p:nvPr/>
        </p:nvSpPr>
        <p:spPr bwMode="auto">
          <a:xfrm>
            <a:off x="3851276" y="3480594"/>
            <a:ext cx="955675" cy="239448"/>
          </a:xfrm>
          <a:prstGeom prst="rect">
            <a:avLst/>
          </a:prstGeom>
          <a:solidFill>
            <a:srgbClr val="A3F25F"/>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85" name="Rectangle 57"/>
          <p:cNvSpPr>
            <a:spLocks noChangeArrowheads="1"/>
          </p:cNvSpPr>
          <p:nvPr/>
        </p:nvSpPr>
        <p:spPr bwMode="auto">
          <a:xfrm>
            <a:off x="3859214" y="4156605"/>
            <a:ext cx="949325" cy="272521"/>
          </a:xfrm>
          <a:prstGeom prst="rect">
            <a:avLst/>
          </a:prstGeom>
          <a:solidFill>
            <a:srgbClr val="A3F25F"/>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186" name="Line 58"/>
          <p:cNvSpPr>
            <a:spLocks noChangeShapeType="1"/>
          </p:cNvSpPr>
          <p:nvPr/>
        </p:nvSpPr>
        <p:spPr bwMode="auto">
          <a:xfrm>
            <a:off x="4324350" y="3673740"/>
            <a:ext cx="0" cy="111125"/>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87" name="Rectangle 59"/>
          <p:cNvSpPr>
            <a:spLocks noChangeArrowheads="1"/>
          </p:cNvSpPr>
          <p:nvPr/>
        </p:nvSpPr>
        <p:spPr bwMode="auto">
          <a:xfrm>
            <a:off x="4251325" y="4221428"/>
            <a:ext cx="165100" cy="146843"/>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188" name="Line 60"/>
          <p:cNvSpPr>
            <a:spLocks noChangeShapeType="1"/>
          </p:cNvSpPr>
          <p:nvPr/>
        </p:nvSpPr>
        <p:spPr bwMode="auto">
          <a:xfrm>
            <a:off x="4325938" y="4073261"/>
            <a:ext cx="0" cy="154781"/>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89" name="Oval 61"/>
          <p:cNvSpPr>
            <a:spLocks noChangeArrowheads="1"/>
          </p:cNvSpPr>
          <p:nvPr/>
        </p:nvSpPr>
        <p:spPr bwMode="auto">
          <a:xfrm>
            <a:off x="4200526" y="3794125"/>
            <a:ext cx="239713" cy="198438"/>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90" name="Oval 62"/>
          <p:cNvSpPr>
            <a:spLocks noChangeArrowheads="1"/>
          </p:cNvSpPr>
          <p:nvPr/>
        </p:nvSpPr>
        <p:spPr bwMode="auto">
          <a:xfrm>
            <a:off x="4200526" y="3874824"/>
            <a:ext cx="239713" cy="198438"/>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91" name="Line 63"/>
          <p:cNvSpPr>
            <a:spLocks noChangeShapeType="1"/>
          </p:cNvSpPr>
          <p:nvPr/>
        </p:nvSpPr>
        <p:spPr bwMode="auto">
          <a:xfrm flipH="1">
            <a:off x="4322763" y="4374886"/>
            <a:ext cx="0" cy="107156"/>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92" name="Rectangle 64"/>
          <p:cNvSpPr>
            <a:spLocks noChangeArrowheads="1"/>
          </p:cNvSpPr>
          <p:nvPr/>
        </p:nvSpPr>
        <p:spPr bwMode="auto">
          <a:xfrm>
            <a:off x="4238625" y="3520282"/>
            <a:ext cx="166688" cy="145521"/>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193" name="Line 65"/>
          <p:cNvSpPr>
            <a:spLocks noChangeShapeType="1"/>
          </p:cNvSpPr>
          <p:nvPr/>
        </p:nvSpPr>
        <p:spPr bwMode="auto">
          <a:xfrm>
            <a:off x="4329113" y="3411802"/>
            <a:ext cx="0" cy="109802"/>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94" name="Rectangle 66"/>
          <p:cNvSpPr>
            <a:spLocks noChangeArrowheads="1"/>
          </p:cNvSpPr>
          <p:nvPr/>
        </p:nvSpPr>
        <p:spPr bwMode="auto">
          <a:xfrm>
            <a:off x="3705225" y="1615282"/>
            <a:ext cx="165100" cy="146843"/>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195" name="Line 67"/>
          <p:cNvSpPr>
            <a:spLocks noChangeShapeType="1"/>
          </p:cNvSpPr>
          <p:nvPr/>
        </p:nvSpPr>
        <p:spPr bwMode="auto">
          <a:xfrm flipV="1">
            <a:off x="3795713" y="1762125"/>
            <a:ext cx="0" cy="279136"/>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96" name="Line 68"/>
          <p:cNvSpPr>
            <a:spLocks noChangeShapeType="1"/>
          </p:cNvSpPr>
          <p:nvPr/>
        </p:nvSpPr>
        <p:spPr bwMode="auto">
          <a:xfrm flipV="1">
            <a:off x="3789363" y="1475052"/>
            <a:ext cx="0" cy="148167"/>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97" name="Rectangle 69"/>
          <p:cNvSpPr>
            <a:spLocks noChangeArrowheads="1"/>
          </p:cNvSpPr>
          <p:nvPr/>
        </p:nvSpPr>
        <p:spPr bwMode="auto">
          <a:xfrm>
            <a:off x="2963863" y="1971146"/>
            <a:ext cx="176212" cy="137583"/>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198" name="Line 70"/>
          <p:cNvSpPr>
            <a:spLocks noChangeShapeType="1"/>
          </p:cNvSpPr>
          <p:nvPr/>
        </p:nvSpPr>
        <p:spPr bwMode="auto">
          <a:xfrm flipH="1">
            <a:off x="3140075" y="2032000"/>
            <a:ext cx="661988" cy="1323"/>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199" name="Line 71"/>
          <p:cNvSpPr>
            <a:spLocks noChangeShapeType="1"/>
          </p:cNvSpPr>
          <p:nvPr/>
        </p:nvSpPr>
        <p:spPr bwMode="auto">
          <a:xfrm flipH="1">
            <a:off x="2692401" y="2038615"/>
            <a:ext cx="282575"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00" name="Rectangle 72"/>
          <p:cNvSpPr>
            <a:spLocks noChangeArrowheads="1"/>
          </p:cNvSpPr>
          <p:nvPr/>
        </p:nvSpPr>
        <p:spPr bwMode="auto">
          <a:xfrm>
            <a:off x="3757613" y="3133990"/>
            <a:ext cx="165100" cy="146843"/>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201" name="Line 73"/>
          <p:cNvSpPr>
            <a:spLocks noChangeShapeType="1"/>
          </p:cNvSpPr>
          <p:nvPr/>
        </p:nvSpPr>
        <p:spPr bwMode="auto">
          <a:xfrm>
            <a:off x="3848100" y="2857500"/>
            <a:ext cx="0" cy="280458"/>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02" name="Line 74"/>
          <p:cNvSpPr>
            <a:spLocks noChangeShapeType="1"/>
          </p:cNvSpPr>
          <p:nvPr/>
        </p:nvSpPr>
        <p:spPr bwMode="auto">
          <a:xfrm flipH="1">
            <a:off x="3841750" y="3283479"/>
            <a:ext cx="0" cy="9525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03" name="Rectangle 75"/>
          <p:cNvSpPr>
            <a:spLocks noChangeArrowheads="1"/>
          </p:cNvSpPr>
          <p:nvPr/>
        </p:nvSpPr>
        <p:spPr bwMode="auto">
          <a:xfrm>
            <a:off x="3016251" y="2787386"/>
            <a:ext cx="176213" cy="137583"/>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204" name="Line 76"/>
          <p:cNvSpPr>
            <a:spLocks noChangeShapeType="1"/>
          </p:cNvSpPr>
          <p:nvPr/>
        </p:nvSpPr>
        <p:spPr bwMode="auto">
          <a:xfrm flipH="1">
            <a:off x="3176589" y="2857500"/>
            <a:ext cx="682625"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05" name="Line 77"/>
          <p:cNvSpPr>
            <a:spLocks noChangeShapeType="1"/>
          </p:cNvSpPr>
          <p:nvPr/>
        </p:nvSpPr>
        <p:spPr bwMode="auto">
          <a:xfrm flipH="1">
            <a:off x="2819401" y="2857500"/>
            <a:ext cx="207963"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06" name="Rectangle 78"/>
          <p:cNvSpPr>
            <a:spLocks noChangeArrowheads="1"/>
          </p:cNvSpPr>
          <p:nvPr/>
        </p:nvSpPr>
        <p:spPr bwMode="auto">
          <a:xfrm>
            <a:off x="6691313" y="1731698"/>
            <a:ext cx="317500" cy="628385"/>
          </a:xfrm>
          <a:prstGeom prst="rect">
            <a:avLst/>
          </a:prstGeom>
          <a:solidFill>
            <a:srgbClr val="A3F25F"/>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207" name="Rectangle 79"/>
          <p:cNvSpPr>
            <a:spLocks noChangeArrowheads="1"/>
          </p:cNvSpPr>
          <p:nvPr/>
        </p:nvSpPr>
        <p:spPr bwMode="auto">
          <a:xfrm>
            <a:off x="6692900" y="2546615"/>
            <a:ext cx="325438" cy="628385"/>
          </a:xfrm>
          <a:prstGeom prst="rect">
            <a:avLst/>
          </a:prstGeom>
          <a:solidFill>
            <a:srgbClr val="A3F25F"/>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208" name="Rectangle 80"/>
          <p:cNvSpPr>
            <a:spLocks noChangeArrowheads="1"/>
          </p:cNvSpPr>
          <p:nvPr/>
        </p:nvSpPr>
        <p:spPr bwMode="auto">
          <a:xfrm>
            <a:off x="7178675" y="2200011"/>
            <a:ext cx="311150" cy="513292"/>
          </a:xfrm>
          <a:prstGeom prst="rect">
            <a:avLst/>
          </a:prstGeom>
          <a:solidFill>
            <a:srgbClr val="B3B900"/>
          </a:solidFill>
          <a:ln w="12700">
            <a:solidFill>
              <a:schemeClr val="tx1"/>
            </a:solidFill>
            <a:prstDash val="dash"/>
            <a:miter lim="800000"/>
            <a:headEnd/>
            <a:tailEnd/>
          </a:ln>
          <a:effectLst/>
        </p:spPr>
        <p:txBody>
          <a:bodyPr wrap="none" anchor="ctr"/>
          <a:lstStyle/>
          <a:p>
            <a:pPr algn="l" rtl="0"/>
            <a:endParaRPr lang="en-US">
              <a:solidFill>
                <a:srgbClr val="000000"/>
              </a:solidFill>
            </a:endParaRPr>
          </a:p>
        </p:txBody>
      </p:sp>
      <p:sp>
        <p:nvSpPr>
          <p:cNvPr id="2096209" name="Rectangle 81"/>
          <p:cNvSpPr>
            <a:spLocks noChangeArrowheads="1"/>
          </p:cNvSpPr>
          <p:nvPr/>
        </p:nvSpPr>
        <p:spPr bwMode="auto">
          <a:xfrm>
            <a:off x="6783389" y="2797970"/>
            <a:ext cx="174625" cy="138906"/>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210" name="Line 82"/>
          <p:cNvSpPr>
            <a:spLocks noChangeShapeType="1"/>
          </p:cNvSpPr>
          <p:nvPr/>
        </p:nvSpPr>
        <p:spPr bwMode="auto">
          <a:xfrm>
            <a:off x="6615113" y="2857500"/>
            <a:ext cx="166687"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11" name="Line 83"/>
          <p:cNvSpPr>
            <a:spLocks noChangeShapeType="1"/>
          </p:cNvSpPr>
          <p:nvPr/>
        </p:nvSpPr>
        <p:spPr bwMode="auto">
          <a:xfrm>
            <a:off x="6958014" y="2857500"/>
            <a:ext cx="128587"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12" name="Line 84"/>
          <p:cNvSpPr>
            <a:spLocks noChangeShapeType="1"/>
          </p:cNvSpPr>
          <p:nvPr/>
        </p:nvSpPr>
        <p:spPr bwMode="auto">
          <a:xfrm flipV="1">
            <a:off x="6115050" y="2037292"/>
            <a:ext cx="147638"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13" name="Rectangle 85"/>
          <p:cNvSpPr>
            <a:spLocks noChangeArrowheads="1"/>
          </p:cNvSpPr>
          <p:nvPr/>
        </p:nvSpPr>
        <p:spPr bwMode="auto">
          <a:xfrm>
            <a:off x="6767513" y="1976438"/>
            <a:ext cx="176212" cy="137583"/>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214" name="Line 86"/>
          <p:cNvSpPr>
            <a:spLocks noChangeShapeType="1"/>
          </p:cNvSpPr>
          <p:nvPr/>
        </p:nvSpPr>
        <p:spPr bwMode="auto">
          <a:xfrm>
            <a:off x="6616701" y="2039938"/>
            <a:ext cx="161925" cy="1323"/>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15" name="Oval 87"/>
          <p:cNvSpPr>
            <a:spLocks noChangeArrowheads="1"/>
          </p:cNvSpPr>
          <p:nvPr/>
        </p:nvSpPr>
        <p:spPr bwMode="auto">
          <a:xfrm>
            <a:off x="6269039" y="1934105"/>
            <a:ext cx="238125" cy="199761"/>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16" name="Oval 88"/>
          <p:cNvSpPr>
            <a:spLocks noChangeArrowheads="1"/>
          </p:cNvSpPr>
          <p:nvPr/>
        </p:nvSpPr>
        <p:spPr bwMode="auto">
          <a:xfrm>
            <a:off x="6365876" y="1934105"/>
            <a:ext cx="238125" cy="199761"/>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17" name="Line 89"/>
          <p:cNvSpPr>
            <a:spLocks noChangeShapeType="1"/>
          </p:cNvSpPr>
          <p:nvPr/>
        </p:nvSpPr>
        <p:spPr bwMode="auto">
          <a:xfrm>
            <a:off x="6975476" y="2043907"/>
            <a:ext cx="100013"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18" name="Rectangle 90"/>
          <p:cNvSpPr>
            <a:spLocks noChangeArrowheads="1"/>
          </p:cNvSpPr>
          <p:nvPr/>
        </p:nvSpPr>
        <p:spPr bwMode="auto">
          <a:xfrm>
            <a:off x="5940426" y="1965854"/>
            <a:ext cx="174625" cy="138907"/>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219" name="Line 91"/>
          <p:cNvSpPr>
            <a:spLocks noChangeShapeType="1"/>
          </p:cNvSpPr>
          <p:nvPr/>
        </p:nvSpPr>
        <p:spPr bwMode="auto">
          <a:xfrm flipV="1">
            <a:off x="5710238" y="2037292"/>
            <a:ext cx="231775"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20" name="Line 92"/>
          <p:cNvSpPr>
            <a:spLocks noChangeShapeType="1"/>
          </p:cNvSpPr>
          <p:nvPr/>
        </p:nvSpPr>
        <p:spPr bwMode="auto">
          <a:xfrm flipH="1">
            <a:off x="7394576" y="2455333"/>
            <a:ext cx="176213"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21" name="Rectangle 93"/>
          <p:cNvSpPr>
            <a:spLocks noChangeArrowheads="1"/>
          </p:cNvSpPr>
          <p:nvPr/>
        </p:nvSpPr>
        <p:spPr bwMode="auto">
          <a:xfrm>
            <a:off x="7229476" y="2390511"/>
            <a:ext cx="176213" cy="137583"/>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222" name="Line 94"/>
          <p:cNvSpPr>
            <a:spLocks noChangeShapeType="1"/>
          </p:cNvSpPr>
          <p:nvPr/>
        </p:nvSpPr>
        <p:spPr bwMode="auto">
          <a:xfrm flipH="1">
            <a:off x="7069138" y="2452688"/>
            <a:ext cx="176212"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23" name="Rectangle 95"/>
          <p:cNvSpPr>
            <a:spLocks noChangeArrowheads="1"/>
          </p:cNvSpPr>
          <p:nvPr/>
        </p:nvSpPr>
        <p:spPr bwMode="auto">
          <a:xfrm>
            <a:off x="4164013" y="1194594"/>
            <a:ext cx="165100" cy="146843"/>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224" name="Line 96"/>
          <p:cNvSpPr>
            <a:spLocks noChangeShapeType="1"/>
          </p:cNvSpPr>
          <p:nvPr/>
        </p:nvSpPr>
        <p:spPr bwMode="auto">
          <a:xfrm>
            <a:off x="4243388" y="863865"/>
            <a:ext cx="0" cy="333375"/>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25" name="Line 97"/>
          <p:cNvSpPr>
            <a:spLocks noChangeShapeType="1"/>
          </p:cNvSpPr>
          <p:nvPr/>
        </p:nvSpPr>
        <p:spPr bwMode="auto">
          <a:xfrm>
            <a:off x="4244975" y="1332178"/>
            <a:ext cx="0" cy="134938"/>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26" name="Line 98"/>
          <p:cNvSpPr>
            <a:spLocks noChangeShapeType="1"/>
          </p:cNvSpPr>
          <p:nvPr/>
        </p:nvSpPr>
        <p:spPr bwMode="auto">
          <a:xfrm flipV="1">
            <a:off x="4930775" y="4749271"/>
            <a:ext cx="0" cy="47625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27" name="Rectangle 99"/>
          <p:cNvSpPr>
            <a:spLocks noChangeArrowheads="1"/>
          </p:cNvSpPr>
          <p:nvPr/>
        </p:nvSpPr>
        <p:spPr bwMode="auto">
          <a:xfrm>
            <a:off x="4852988" y="4614334"/>
            <a:ext cx="165100" cy="145521"/>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228" name="Line 100"/>
          <p:cNvSpPr>
            <a:spLocks noChangeShapeType="1"/>
          </p:cNvSpPr>
          <p:nvPr/>
        </p:nvSpPr>
        <p:spPr bwMode="auto">
          <a:xfrm flipV="1">
            <a:off x="4927600" y="4478073"/>
            <a:ext cx="0" cy="148167"/>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29" name="Oval 101"/>
          <p:cNvSpPr>
            <a:spLocks noChangeArrowheads="1"/>
          </p:cNvSpPr>
          <p:nvPr/>
        </p:nvSpPr>
        <p:spPr bwMode="auto">
          <a:xfrm>
            <a:off x="3514726" y="4880241"/>
            <a:ext cx="415925" cy="346604"/>
          </a:xfrm>
          <a:prstGeom prst="ellips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30" name="Line 102"/>
          <p:cNvSpPr>
            <a:spLocks noChangeShapeType="1"/>
          </p:cNvSpPr>
          <p:nvPr/>
        </p:nvSpPr>
        <p:spPr bwMode="auto">
          <a:xfrm flipV="1">
            <a:off x="3721100" y="4749271"/>
            <a:ext cx="0" cy="148167"/>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31" name="Rectangle 103"/>
          <p:cNvSpPr>
            <a:spLocks noChangeArrowheads="1"/>
          </p:cNvSpPr>
          <p:nvPr/>
        </p:nvSpPr>
        <p:spPr bwMode="auto">
          <a:xfrm>
            <a:off x="3643313" y="4614334"/>
            <a:ext cx="165100" cy="145521"/>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096232" name="Line 104"/>
          <p:cNvSpPr>
            <a:spLocks noChangeShapeType="1"/>
          </p:cNvSpPr>
          <p:nvPr/>
        </p:nvSpPr>
        <p:spPr bwMode="auto">
          <a:xfrm flipV="1">
            <a:off x="3717925" y="4478073"/>
            <a:ext cx="0" cy="148167"/>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096233" name="Rectangle 105"/>
          <p:cNvSpPr>
            <a:spLocks noChangeArrowheads="1"/>
          </p:cNvSpPr>
          <p:nvPr/>
        </p:nvSpPr>
        <p:spPr bwMode="auto">
          <a:xfrm>
            <a:off x="1109664" y="1103312"/>
            <a:ext cx="1838325" cy="520655"/>
          </a:xfrm>
          <a:prstGeom prst="rect">
            <a:avLst/>
          </a:prstGeom>
          <a:noFill/>
          <a:ln w="12700">
            <a:noFill/>
            <a:miter lim="800000"/>
            <a:headEnd/>
            <a:tailEnd/>
          </a:ln>
          <a:effectLst/>
        </p:spPr>
        <p:txBody>
          <a:bodyPr lIns="90488" tIns="44450" rIns="90488" bIns="44450">
            <a:spAutoFit/>
          </a:bodyPr>
          <a:lstStyle/>
          <a:p>
            <a:pPr algn="l" rtl="0" eaLnBrk="0" hangingPunct="0"/>
            <a:r>
              <a:rPr lang="en-US" sz="2800" b="1" i="1">
                <a:solidFill>
                  <a:srgbClr val="00B7A5"/>
                </a:solidFill>
                <a:effectLst>
                  <a:outerShdw blurRad="38100" dist="38100" dir="2700000" algn="tl">
                    <a:srgbClr val="C0C0C0"/>
                  </a:outerShdw>
                </a:effectLst>
              </a:rPr>
              <a:t>Estación A</a:t>
            </a:r>
          </a:p>
        </p:txBody>
      </p:sp>
      <p:sp>
        <p:nvSpPr>
          <p:cNvPr id="2096234" name="Rectangle 106"/>
          <p:cNvSpPr>
            <a:spLocks noChangeArrowheads="1"/>
          </p:cNvSpPr>
          <p:nvPr/>
        </p:nvSpPr>
        <p:spPr bwMode="auto">
          <a:xfrm>
            <a:off x="5162551" y="997927"/>
            <a:ext cx="1838325" cy="520655"/>
          </a:xfrm>
          <a:prstGeom prst="rect">
            <a:avLst/>
          </a:prstGeom>
          <a:noFill/>
          <a:ln w="12700">
            <a:noFill/>
            <a:miter lim="800000"/>
            <a:headEnd/>
            <a:tailEnd/>
          </a:ln>
          <a:effectLst/>
        </p:spPr>
        <p:txBody>
          <a:bodyPr lIns="90488" tIns="44450" rIns="90488" bIns="44450">
            <a:spAutoFit/>
          </a:bodyPr>
          <a:lstStyle/>
          <a:p>
            <a:pPr algn="l" rtl="0" eaLnBrk="0" hangingPunct="0"/>
            <a:r>
              <a:rPr lang="en-US" sz="2800" b="1" i="1" dirty="0">
                <a:solidFill>
                  <a:srgbClr val="00B7A5"/>
                </a:solidFill>
                <a:effectLst>
                  <a:outerShdw blurRad="38100" dist="38100" dir="2700000" algn="tl">
                    <a:srgbClr val="C0C0C0"/>
                  </a:outerShdw>
                </a:effectLst>
              </a:rPr>
              <a:t>Estación B</a:t>
            </a:r>
          </a:p>
        </p:txBody>
      </p:sp>
      <p:sp>
        <p:nvSpPr>
          <p:cNvPr id="2096235" name="Rectangle 107"/>
          <p:cNvSpPr>
            <a:spLocks noChangeArrowheads="1"/>
          </p:cNvSpPr>
          <p:nvPr/>
        </p:nvSpPr>
        <p:spPr bwMode="auto">
          <a:xfrm>
            <a:off x="6057901" y="3488532"/>
            <a:ext cx="1838325" cy="520655"/>
          </a:xfrm>
          <a:prstGeom prst="rect">
            <a:avLst/>
          </a:prstGeom>
          <a:noFill/>
          <a:ln w="12700">
            <a:noFill/>
            <a:miter lim="800000"/>
            <a:headEnd/>
            <a:tailEnd/>
          </a:ln>
          <a:effectLst/>
        </p:spPr>
        <p:txBody>
          <a:bodyPr lIns="90488" tIns="44450" rIns="90488" bIns="44450">
            <a:spAutoFit/>
          </a:bodyPr>
          <a:lstStyle/>
          <a:p>
            <a:pPr algn="l" rtl="0" eaLnBrk="0" hangingPunct="0"/>
            <a:r>
              <a:rPr lang="en-US" sz="2800" b="1" i="1">
                <a:solidFill>
                  <a:srgbClr val="00B7A5"/>
                </a:solidFill>
                <a:effectLst>
                  <a:outerShdw blurRad="38100" dist="38100" dir="2700000" algn="tl">
                    <a:srgbClr val="C0C0C0"/>
                  </a:outerShdw>
                </a:effectLst>
              </a:rPr>
              <a:t>Estación C</a:t>
            </a:r>
          </a:p>
        </p:txBody>
      </p:sp>
      <p:sp>
        <p:nvSpPr>
          <p:cNvPr id="2096236" name="Rectangle 108"/>
          <p:cNvSpPr>
            <a:spLocks noChangeArrowheads="1"/>
          </p:cNvSpPr>
          <p:nvPr/>
        </p:nvSpPr>
        <p:spPr bwMode="auto">
          <a:xfrm>
            <a:off x="1371601" y="4393407"/>
            <a:ext cx="1838325" cy="520655"/>
          </a:xfrm>
          <a:prstGeom prst="rect">
            <a:avLst/>
          </a:prstGeom>
          <a:noFill/>
          <a:ln w="12700">
            <a:noFill/>
            <a:miter lim="800000"/>
            <a:headEnd/>
            <a:tailEnd/>
          </a:ln>
          <a:effectLst/>
        </p:spPr>
        <p:txBody>
          <a:bodyPr lIns="90488" tIns="44450" rIns="90488" bIns="44450">
            <a:spAutoFit/>
          </a:bodyPr>
          <a:lstStyle/>
          <a:p>
            <a:pPr algn="l" rtl="0" eaLnBrk="0" hangingPunct="0"/>
            <a:r>
              <a:rPr lang="en-US" sz="2800" b="1" i="1">
                <a:solidFill>
                  <a:srgbClr val="00B7A5"/>
                </a:solidFill>
                <a:effectLst>
                  <a:outerShdw blurRad="38100" dist="38100" dir="2700000" algn="tl">
                    <a:srgbClr val="C0C0C0"/>
                  </a:outerShdw>
                </a:effectLst>
              </a:rPr>
              <a:t>Estación D</a:t>
            </a:r>
          </a:p>
        </p:txBody>
      </p:sp>
      <p:sp>
        <p:nvSpPr>
          <p:cNvPr id="2096237" name="Rectangle 109"/>
          <p:cNvSpPr>
            <a:spLocks noChangeArrowheads="1"/>
          </p:cNvSpPr>
          <p:nvPr/>
        </p:nvSpPr>
        <p:spPr bwMode="auto">
          <a:xfrm>
            <a:off x="7567614" y="2270125"/>
            <a:ext cx="395287" cy="459100"/>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a:solidFill>
                  <a:srgbClr val="000000"/>
                </a:solidFill>
              </a:rPr>
              <a:t>GRAMO</a:t>
            </a:r>
          </a:p>
        </p:txBody>
      </p:sp>
      <p:sp>
        <p:nvSpPr>
          <p:cNvPr id="2096238" name="Rectangle 110"/>
          <p:cNvSpPr>
            <a:spLocks noChangeArrowheads="1"/>
          </p:cNvSpPr>
          <p:nvPr/>
        </p:nvSpPr>
        <p:spPr bwMode="auto">
          <a:xfrm>
            <a:off x="1476375" y="1861344"/>
            <a:ext cx="395288" cy="459100"/>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a:solidFill>
                  <a:srgbClr val="000000"/>
                </a:solidFill>
              </a:rPr>
              <a:t>GRAMO</a:t>
            </a:r>
          </a:p>
        </p:txBody>
      </p:sp>
      <p:sp>
        <p:nvSpPr>
          <p:cNvPr id="2096239" name="Rectangle 111"/>
          <p:cNvSpPr>
            <a:spLocks noChangeArrowheads="1"/>
          </p:cNvSpPr>
          <p:nvPr/>
        </p:nvSpPr>
        <p:spPr bwMode="auto">
          <a:xfrm>
            <a:off x="1471614" y="2678907"/>
            <a:ext cx="395287" cy="459100"/>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a:solidFill>
                  <a:srgbClr val="000000"/>
                </a:solidFill>
              </a:rPr>
              <a:t>GRAMO</a:t>
            </a:r>
          </a:p>
        </p:txBody>
      </p:sp>
      <p:sp>
        <p:nvSpPr>
          <p:cNvPr id="2096240" name="Rectangle 112"/>
          <p:cNvSpPr>
            <a:spLocks noChangeArrowheads="1"/>
          </p:cNvSpPr>
          <p:nvPr/>
        </p:nvSpPr>
        <p:spPr bwMode="auto">
          <a:xfrm>
            <a:off x="3505200" y="4861719"/>
            <a:ext cx="395288" cy="459100"/>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a:solidFill>
                  <a:srgbClr val="000000"/>
                </a:solidFill>
              </a:rPr>
              <a:t>METRO</a:t>
            </a:r>
          </a:p>
        </p:txBody>
      </p:sp>
      <p:sp>
        <p:nvSpPr>
          <p:cNvPr id="2096241" name="Rectangle 113"/>
          <p:cNvSpPr>
            <a:spLocks noChangeArrowheads="1"/>
          </p:cNvSpPr>
          <p:nvPr/>
        </p:nvSpPr>
        <p:spPr bwMode="auto">
          <a:xfrm>
            <a:off x="6210300" y="4258469"/>
            <a:ext cx="2266950" cy="828432"/>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dirty="0">
                <a:solidFill>
                  <a:srgbClr val="000000"/>
                </a:solidFill>
              </a:rPr>
              <a:t>Autobús</a:t>
            </a:r>
            <a:r>
              <a:rPr lang="en-US" sz="2400" b="1" dirty="0" smtClean="0">
                <a:solidFill>
                  <a:srgbClr val="000000"/>
                </a:solidFill>
              </a:rPr>
              <a:t>proteccion</a:t>
            </a:r>
            <a:endParaRPr lang="en-US" sz="2400" b="1" dirty="0">
              <a:solidFill>
                <a:srgbClr val="000000"/>
              </a:solidFill>
            </a:endParaRPr>
          </a:p>
        </p:txBody>
      </p:sp>
      <p:sp>
        <p:nvSpPr>
          <p:cNvPr id="117" name="Title 116"/>
          <p:cNvSpPr>
            <a:spLocks noGrp="1"/>
          </p:cNvSpPr>
          <p:nvPr>
            <p:ph type="title"/>
          </p:nvPr>
        </p:nvSpPr>
        <p:spPr>
          <a:xfrm>
            <a:off x="0" y="4190"/>
            <a:ext cx="9144000" cy="939552"/>
          </a:xfrm>
        </p:spPr>
        <p:txBody>
          <a:bodyPr/>
          <a:lstStyle/>
          <a:p>
            <a:pPr algn="l" rtl="0"/>
            <a:r>
              <a:rPr lang="en-US" dirty="0" smtClean="0"/>
              <a:t>Zonas de protección</a:t>
            </a:r>
            <a:endParaRPr lang="en-US" dirty="0"/>
          </a:p>
        </p:txBody>
      </p:sp>
      <p:sp>
        <p:nvSpPr>
          <p:cNvPr id="115" name="Date Placeholder 10"/>
          <p:cNvSpPr>
            <a:spLocks noGrp="1"/>
          </p:cNvSpPr>
          <p:nvPr>
            <p:ph type="dt" sz="half" idx="11"/>
          </p:nvPr>
        </p:nvSpPr>
        <p:spPr>
          <a:xfrm>
            <a:off x="207945" y="5509322"/>
            <a:ext cx="592889" cy="90726"/>
          </a:xfrm>
        </p:spPr>
        <p:txBody>
          <a:bodyPr/>
          <a:lstStyle/>
          <a:p>
            <a:fld id="{61C0B8D7-6DD6-448F-9328-EB6E1CA659D7}" type="datetime4">
              <a:rPr lang="en-US">
                <a:solidFill>
                  <a:srgbClr val="000000"/>
                </a:solidFill>
              </a:rPr>
              <a:pPr/>
              <a:t>May 27, 2022</a:t>
            </a:fld>
            <a:endParaRPr dirty="0">
              <a:solidFill>
                <a:srgbClr val="000000"/>
              </a:solidFill>
            </a:endParaRPr>
          </a:p>
        </p:txBody>
      </p:sp>
      <p:sp>
        <p:nvSpPr>
          <p:cNvPr id="116" name="Slide Number Placeholder 11"/>
          <p:cNvSpPr>
            <a:spLocks noGrp="1"/>
          </p:cNvSpPr>
          <p:nvPr>
            <p:ph type="sldNum" sz="quarter" idx="12"/>
          </p:nvPr>
        </p:nvSpPr>
        <p:spPr>
          <a:xfrm>
            <a:off x="918320" y="5510125"/>
            <a:ext cx="448519" cy="90726"/>
          </a:xfrm>
        </p:spPr>
        <p:txBody>
          <a:bodyPr/>
          <a:lstStyle/>
          <a:p>
            <a:r>
              <a:rPr>
                <a:solidFill>
                  <a:srgbClr val="000000"/>
                </a:solidFill>
              </a:rPr>
              <a:t>| Deslizar</a:t>
            </a:r>
            <a:fld id="{CF363E95-653D-48D7-8EB0-A81FED805B5F}" type="slidenum">
              <a:rPr>
                <a:solidFill>
                  <a:srgbClr val="000000"/>
                </a:solidFill>
              </a:rPr>
              <a:pPr/>
              <a:t>17</a:t>
            </a:fld>
            <a:endParaRPr dirty="0">
              <a:solidFill>
                <a:srgbClr val="000000"/>
              </a:solidFill>
            </a:endParaRPr>
          </a:p>
        </p:txBody>
      </p:sp>
      <p:sp>
        <p:nvSpPr>
          <p:cNvPr id="119" name="Footer Placeholder 14"/>
          <p:cNvSpPr>
            <a:spLocks noGrp="1"/>
          </p:cNvSpPr>
          <p:nvPr>
            <p:ph type="ftr" sz="quarter" idx="13"/>
          </p:nvPr>
        </p:nvSpPr>
        <p:spPr>
          <a:xfrm>
            <a:off x="215900" y="5167313"/>
            <a:ext cx="1260474" cy="547687"/>
          </a:xfrm>
        </p:spPr>
        <p:txBody>
          <a:bodyPr/>
          <a:lstStyle/>
          <a:p>
            <a:pPr algn="l" rtl="0"/>
            <a:r>
              <a:rPr lang="en-US">
                <a:solidFill>
                  <a:srgbClr val="000000"/>
                </a:solidFill>
              </a:rPr>
              <a:t>©ABB</a:t>
            </a:r>
          </a:p>
        </p:txBody>
      </p:sp>
    </p:spTree>
    <p:extLst>
      <p:ext uri="{BB962C8B-B14F-4D97-AF65-F5344CB8AC3E}">
        <p14:creationId xmlns:p14="http://schemas.microsoft.com/office/powerpoint/2010/main" xmlns="" val="284719516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02275" name="Rectangle 3"/>
          <p:cNvSpPr>
            <a:spLocks noChangeArrowheads="1"/>
          </p:cNvSpPr>
          <p:nvPr/>
        </p:nvSpPr>
        <p:spPr bwMode="auto">
          <a:xfrm>
            <a:off x="4070351" y="1721115"/>
            <a:ext cx="860425" cy="717021"/>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102276" name="Line 4"/>
          <p:cNvSpPr>
            <a:spLocks noChangeShapeType="1"/>
          </p:cNvSpPr>
          <p:nvPr/>
        </p:nvSpPr>
        <p:spPr bwMode="auto">
          <a:xfrm flipH="1">
            <a:off x="2190750" y="2080949"/>
            <a:ext cx="1887538" cy="2646"/>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102277" name="Line 5"/>
          <p:cNvSpPr>
            <a:spLocks noChangeShapeType="1"/>
          </p:cNvSpPr>
          <p:nvPr/>
        </p:nvSpPr>
        <p:spPr bwMode="auto">
          <a:xfrm flipH="1" flipV="1">
            <a:off x="4929188" y="2071688"/>
            <a:ext cx="2354262" cy="3969"/>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grpSp>
        <p:nvGrpSpPr>
          <p:cNvPr id="2" name="Group 6"/>
          <p:cNvGrpSpPr>
            <a:grpSpLocks/>
          </p:cNvGrpSpPr>
          <p:nvPr/>
        </p:nvGrpSpPr>
        <p:grpSpPr bwMode="auto">
          <a:xfrm>
            <a:off x="5618163" y="1984375"/>
            <a:ext cx="336550" cy="211667"/>
            <a:chOff x="3539" y="1500"/>
            <a:chExt cx="212" cy="160"/>
          </a:xfrm>
        </p:grpSpPr>
        <p:sp>
          <p:nvSpPr>
            <p:cNvPr id="2102279" name="Arc 7"/>
            <p:cNvSpPr>
              <a:spLocks/>
            </p:cNvSpPr>
            <p:nvPr/>
          </p:nvSpPr>
          <p:spPr bwMode="auto">
            <a:xfrm rot="5400000">
              <a:off x="3513" y="1567"/>
              <a:ext cx="154" cy="31"/>
            </a:xfrm>
            <a:custGeom>
              <a:avLst/>
              <a:gdLst>
                <a:gd name="G0" fmla="+- 21589 0 0"/>
                <a:gd name="G1" fmla="+- 21600 0 0"/>
                <a:gd name="G2" fmla="+- 21600 0 0"/>
                <a:gd name="T0" fmla="*/ 0 w 21589"/>
                <a:gd name="T1" fmla="*/ 20904 h 21600"/>
                <a:gd name="T2" fmla="*/ 21449 w 21589"/>
                <a:gd name="T3" fmla="*/ 0 h 21600"/>
                <a:gd name="T4" fmla="*/ 21589 w 21589"/>
                <a:gd name="T5" fmla="*/ 21600 h 21600"/>
              </a:gdLst>
              <a:ahLst/>
              <a:cxnLst>
                <a:cxn ang="0">
                  <a:pos x="T0" y="T1"/>
                </a:cxn>
                <a:cxn ang="0">
                  <a:pos x="T2" y="T3"/>
                </a:cxn>
                <a:cxn ang="0">
                  <a:pos x="T4" y="T5"/>
                </a:cxn>
              </a:cxnLst>
              <a:rect l="0" t="0" r="r" b="b"/>
              <a:pathLst>
                <a:path w="21589" h="21600" fill="none" extrusionOk="0">
                  <a:moveTo>
                    <a:pt x="0" y="20904"/>
                  </a:moveTo>
                  <a:cubicBezTo>
                    <a:pt x="374" y="9305"/>
                    <a:pt x="9845" y="75"/>
                    <a:pt x="21449" y="0"/>
                  </a:cubicBezTo>
                </a:path>
                <a:path w="21589" h="21600" stroke="0" extrusionOk="0">
                  <a:moveTo>
                    <a:pt x="0" y="20904"/>
                  </a:moveTo>
                  <a:cubicBezTo>
                    <a:pt x="374" y="9305"/>
                    <a:pt x="9845" y="75"/>
                    <a:pt x="21449" y="0"/>
                  </a:cubicBezTo>
                  <a:lnTo>
                    <a:pt x="21589" y="21600"/>
                  </a:lnTo>
                  <a:close/>
                </a:path>
              </a:pathLst>
            </a:custGeom>
            <a:noFill/>
            <a:ln w="25400" cap="rnd">
              <a:solidFill>
                <a:schemeClr val="tx2"/>
              </a:solidFill>
              <a:round/>
              <a:headEnd/>
              <a:tailEnd/>
            </a:ln>
            <a:effectLst/>
          </p:spPr>
          <p:txBody>
            <a:bodyPr wrap="none" anchor="ctr"/>
            <a:lstStyle/>
            <a:p>
              <a:pPr algn="l" rtl="0"/>
              <a:endParaRPr lang="en-US">
                <a:solidFill>
                  <a:srgbClr val="000000"/>
                </a:solidFill>
              </a:endParaRPr>
            </a:p>
          </p:txBody>
        </p:sp>
        <p:sp>
          <p:nvSpPr>
            <p:cNvPr id="2102280" name="Arc 8"/>
            <p:cNvSpPr>
              <a:spLocks/>
            </p:cNvSpPr>
            <p:nvPr/>
          </p:nvSpPr>
          <p:spPr bwMode="auto">
            <a:xfrm rot="16200000">
              <a:off x="3478" y="1561"/>
              <a:ext cx="154" cy="3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chemeClr val="tx2"/>
              </a:solidFill>
              <a:round/>
              <a:headEnd/>
              <a:tailEnd/>
            </a:ln>
            <a:effectLst/>
          </p:spPr>
          <p:txBody>
            <a:bodyPr wrap="none" anchor="ctr"/>
            <a:lstStyle/>
            <a:p>
              <a:pPr algn="l" rtl="0"/>
              <a:endParaRPr lang="en-US">
                <a:solidFill>
                  <a:srgbClr val="000000"/>
                </a:solidFill>
              </a:endParaRPr>
            </a:p>
          </p:txBody>
        </p:sp>
        <p:sp>
          <p:nvSpPr>
            <p:cNvPr id="2102281" name="Arc 9"/>
            <p:cNvSpPr>
              <a:spLocks/>
            </p:cNvSpPr>
            <p:nvPr/>
          </p:nvSpPr>
          <p:spPr bwMode="auto">
            <a:xfrm rot="5400000">
              <a:off x="3659" y="1567"/>
              <a:ext cx="154" cy="31"/>
            </a:xfrm>
            <a:custGeom>
              <a:avLst/>
              <a:gdLst>
                <a:gd name="G0" fmla="+- 21589 0 0"/>
                <a:gd name="G1" fmla="+- 21600 0 0"/>
                <a:gd name="G2" fmla="+- 21600 0 0"/>
                <a:gd name="T0" fmla="*/ 0 w 21589"/>
                <a:gd name="T1" fmla="*/ 20904 h 21600"/>
                <a:gd name="T2" fmla="*/ 21449 w 21589"/>
                <a:gd name="T3" fmla="*/ 0 h 21600"/>
                <a:gd name="T4" fmla="*/ 21589 w 21589"/>
                <a:gd name="T5" fmla="*/ 21600 h 21600"/>
              </a:gdLst>
              <a:ahLst/>
              <a:cxnLst>
                <a:cxn ang="0">
                  <a:pos x="T0" y="T1"/>
                </a:cxn>
                <a:cxn ang="0">
                  <a:pos x="T2" y="T3"/>
                </a:cxn>
                <a:cxn ang="0">
                  <a:pos x="T4" y="T5"/>
                </a:cxn>
              </a:cxnLst>
              <a:rect l="0" t="0" r="r" b="b"/>
              <a:pathLst>
                <a:path w="21589" h="21600" fill="none" extrusionOk="0">
                  <a:moveTo>
                    <a:pt x="0" y="20904"/>
                  </a:moveTo>
                  <a:cubicBezTo>
                    <a:pt x="374" y="9305"/>
                    <a:pt x="9845" y="75"/>
                    <a:pt x="21449" y="0"/>
                  </a:cubicBezTo>
                </a:path>
                <a:path w="21589" h="21600" stroke="0" extrusionOk="0">
                  <a:moveTo>
                    <a:pt x="0" y="20904"/>
                  </a:moveTo>
                  <a:cubicBezTo>
                    <a:pt x="374" y="9305"/>
                    <a:pt x="9845" y="75"/>
                    <a:pt x="21449" y="0"/>
                  </a:cubicBezTo>
                  <a:lnTo>
                    <a:pt x="21589" y="21600"/>
                  </a:lnTo>
                  <a:close/>
                </a:path>
              </a:pathLst>
            </a:custGeom>
            <a:noFill/>
            <a:ln w="25400" cap="rnd">
              <a:solidFill>
                <a:schemeClr val="tx2"/>
              </a:solidFill>
              <a:round/>
              <a:headEnd/>
              <a:tailEnd/>
            </a:ln>
            <a:effectLst/>
          </p:spPr>
          <p:txBody>
            <a:bodyPr wrap="none" anchor="ctr"/>
            <a:lstStyle/>
            <a:p>
              <a:pPr algn="l" rtl="0"/>
              <a:endParaRPr lang="en-US">
                <a:solidFill>
                  <a:srgbClr val="000000"/>
                </a:solidFill>
              </a:endParaRPr>
            </a:p>
          </p:txBody>
        </p:sp>
        <p:sp>
          <p:nvSpPr>
            <p:cNvPr id="2102282" name="Arc 10"/>
            <p:cNvSpPr>
              <a:spLocks/>
            </p:cNvSpPr>
            <p:nvPr/>
          </p:nvSpPr>
          <p:spPr bwMode="auto">
            <a:xfrm rot="16200000">
              <a:off x="3619" y="1567"/>
              <a:ext cx="154" cy="31"/>
            </a:xfrm>
            <a:custGeom>
              <a:avLst/>
              <a:gdLst>
                <a:gd name="G0" fmla="+- 0 0 0"/>
                <a:gd name="G1" fmla="+- 21600 0 0"/>
                <a:gd name="G2" fmla="+- 21600 0 0"/>
                <a:gd name="T0" fmla="*/ 0 w 21589"/>
                <a:gd name="T1" fmla="*/ 0 h 21600"/>
                <a:gd name="T2" fmla="*/ 21589 w 21589"/>
                <a:gd name="T3" fmla="*/ 20899 h 21600"/>
                <a:gd name="T4" fmla="*/ 0 w 21589"/>
                <a:gd name="T5" fmla="*/ 21600 h 21600"/>
              </a:gdLst>
              <a:ahLst/>
              <a:cxnLst>
                <a:cxn ang="0">
                  <a:pos x="T0" y="T1"/>
                </a:cxn>
                <a:cxn ang="0">
                  <a:pos x="T2" y="T3"/>
                </a:cxn>
                <a:cxn ang="0">
                  <a:pos x="T4" y="T5"/>
                </a:cxn>
              </a:cxnLst>
              <a:rect l="0" t="0" r="r" b="b"/>
              <a:pathLst>
                <a:path w="21589" h="21600" fill="none" extrusionOk="0">
                  <a:moveTo>
                    <a:pt x="-1" y="0"/>
                  </a:moveTo>
                  <a:cubicBezTo>
                    <a:pt x="11656" y="0"/>
                    <a:pt x="21210" y="9248"/>
                    <a:pt x="21588" y="20899"/>
                  </a:cubicBezTo>
                </a:path>
                <a:path w="21589" h="21600" stroke="0" extrusionOk="0">
                  <a:moveTo>
                    <a:pt x="-1" y="0"/>
                  </a:moveTo>
                  <a:cubicBezTo>
                    <a:pt x="11656" y="0"/>
                    <a:pt x="21210" y="9248"/>
                    <a:pt x="21588" y="20899"/>
                  </a:cubicBezTo>
                  <a:lnTo>
                    <a:pt x="0" y="21600"/>
                  </a:lnTo>
                  <a:close/>
                </a:path>
              </a:pathLst>
            </a:custGeom>
            <a:noFill/>
            <a:ln w="25400" cap="rnd">
              <a:solidFill>
                <a:schemeClr val="tx2"/>
              </a:solidFill>
              <a:round/>
              <a:headEnd/>
              <a:tailEnd/>
            </a:ln>
            <a:effectLst/>
          </p:spPr>
          <p:txBody>
            <a:bodyPr wrap="none" anchor="ctr"/>
            <a:lstStyle/>
            <a:p>
              <a:pPr algn="l" rtl="0"/>
              <a:endParaRPr lang="en-US">
                <a:solidFill>
                  <a:srgbClr val="000000"/>
                </a:solidFill>
              </a:endParaRPr>
            </a:p>
          </p:txBody>
        </p:sp>
        <p:sp>
          <p:nvSpPr>
            <p:cNvPr id="2102283" name="Arc 11"/>
            <p:cNvSpPr>
              <a:spLocks/>
            </p:cNvSpPr>
            <p:nvPr/>
          </p:nvSpPr>
          <p:spPr bwMode="auto">
            <a:xfrm rot="5400000">
              <a:off x="3590" y="1567"/>
              <a:ext cx="154" cy="31"/>
            </a:xfrm>
            <a:custGeom>
              <a:avLst/>
              <a:gdLst>
                <a:gd name="G0" fmla="+- 21589 0 0"/>
                <a:gd name="G1" fmla="+- 21600 0 0"/>
                <a:gd name="G2" fmla="+- 21600 0 0"/>
                <a:gd name="T0" fmla="*/ 0 w 21589"/>
                <a:gd name="T1" fmla="*/ 20904 h 21600"/>
                <a:gd name="T2" fmla="*/ 21449 w 21589"/>
                <a:gd name="T3" fmla="*/ 0 h 21600"/>
                <a:gd name="T4" fmla="*/ 21589 w 21589"/>
                <a:gd name="T5" fmla="*/ 21600 h 21600"/>
              </a:gdLst>
              <a:ahLst/>
              <a:cxnLst>
                <a:cxn ang="0">
                  <a:pos x="T0" y="T1"/>
                </a:cxn>
                <a:cxn ang="0">
                  <a:pos x="T2" y="T3"/>
                </a:cxn>
                <a:cxn ang="0">
                  <a:pos x="T4" y="T5"/>
                </a:cxn>
              </a:cxnLst>
              <a:rect l="0" t="0" r="r" b="b"/>
              <a:pathLst>
                <a:path w="21589" h="21600" fill="none" extrusionOk="0">
                  <a:moveTo>
                    <a:pt x="0" y="20904"/>
                  </a:moveTo>
                  <a:cubicBezTo>
                    <a:pt x="374" y="9305"/>
                    <a:pt x="9845" y="75"/>
                    <a:pt x="21449" y="0"/>
                  </a:cubicBezTo>
                </a:path>
                <a:path w="21589" h="21600" stroke="0" extrusionOk="0">
                  <a:moveTo>
                    <a:pt x="0" y="20904"/>
                  </a:moveTo>
                  <a:cubicBezTo>
                    <a:pt x="374" y="9305"/>
                    <a:pt x="9845" y="75"/>
                    <a:pt x="21449" y="0"/>
                  </a:cubicBezTo>
                  <a:lnTo>
                    <a:pt x="21589" y="21600"/>
                  </a:lnTo>
                  <a:close/>
                </a:path>
              </a:pathLst>
            </a:custGeom>
            <a:noFill/>
            <a:ln w="25400" cap="rnd">
              <a:solidFill>
                <a:schemeClr val="tx2"/>
              </a:solidFill>
              <a:round/>
              <a:headEnd/>
              <a:tailEnd/>
            </a:ln>
            <a:effectLst/>
          </p:spPr>
          <p:txBody>
            <a:bodyPr wrap="none" anchor="ctr"/>
            <a:lstStyle/>
            <a:p>
              <a:pPr algn="l" rtl="0"/>
              <a:endParaRPr lang="en-US">
                <a:solidFill>
                  <a:srgbClr val="000000"/>
                </a:solidFill>
              </a:endParaRPr>
            </a:p>
          </p:txBody>
        </p:sp>
        <p:sp>
          <p:nvSpPr>
            <p:cNvPr id="2102284" name="Arc 12"/>
            <p:cNvSpPr>
              <a:spLocks/>
            </p:cNvSpPr>
            <p:nvPr/>
          </p:nvSpPr>
          <p:spPr bwMode="auto">
            <a:xfrm rot="16200000">
              <a:off x="3546" y="1561"/>
              <a:ext cx="154" cy="3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chemeClr val="tx2"/>
              </a:solidFill>
              <a:round/>
              <a:headEnd/>
              <a:tailEnd/>
            </a:ln>
            <a:effectLst/>
          </p:spPr>
          <p:txBody>
            <a:bodyPr wrap="none" anchor="ctr"/>
            <a:lstStyle/>
            <a:p>
              <a:pPr algn="l" rtl="0"/>
              <a:endParaRPr lang="en-US">
                <a:solidFill>
                  <a:srgbClr val="000000"/>
                </a:solidFill>
              </a:endParaRPr>
            </a:p>
          </p:txBody>
        </p:sp>
      </p:grpSp>
      <p:sp>
        <p:nvSpPr>
          <p:cNvPr id="2102285" name="Line 13"/>
          <p:cNvSpPr>
            <a:spLocks noChangeShapeType="1"/>
          </p:cNvSpPr>
          <p:nvPr/>
        </p:nvSpPr>
        <p:spPr bwMode="auto">
          <a:xfrm>
            <a:off x="5953125" y="2205303"/>
            <a:ext cx="0" cy="980281"/>
          </a:xfrm>
          <a:prstGeom prst="line">
            <a:avLst/>
          </a:prstGeom>
          <a:noFill/>
          <a:ln w="25400">
            <a:solidFill>
              <a:schemeClr val="tx2"/>
            </a:solidFill>
            <a:round/>
            <a:headEnd/>
            <a:tailEnd/>
          </a:ln>
          <a:effectLst/>
        </p:spPr>
        <p:txBody>
          <a:bodyPr wrap="none" anchor="ctr"/>
          <a:lstStyle/>
          <a:p>
            <a:pPr algn="l" rtl="0"/>
            <a:endParaRPr lang="en-US">
              <a:solidFill>
                <a:srgbClr val="000000"/>
              </a:solidFill>
            </a:endParaRPr>
          </a:p>
        </p:txBody>
      </p:sp>
      <p:sp>
        <p:nvSpPr>
          <p:cNvPr id="2102286" name="Line 14"/>
          <p:cNvSpPr>
            <a:spLocks noChangeShapeType="1"/>
          </p:cNvSpPr>
          <p:nvPr/>
        </p:nvSpPr>
        <p:spPr bwMode="auto">
          <a:xfrm>
            <a:off x="2312989" y="3175000"/>
            <a:ext cx="3652837" cy="0"/>
          </a:xfrm>
          <a:prstGeom prst="line">
            <a:avLst/>
          </a:prstGeom>
          <a:noFill/>
          <a:ln w="25400">
            <a:solidFill>
              <a:schemeClr val="tx2"/>
            </a:solidFill>
            <a:round/>
            <a:headEnd type="triangle" w="med" len="med"/>
            <a:tailEnd/>
          </a:ln>
          <a:effectLst/>
        </p:spPr>
        <p:txBody>
          <a:bodyPr wrap="none" anchor="ctr"/>
          <a:lstStyle/>
          <a:p>
            <a:pPr algn="l" rtl="0"/>
            <a:endParaRPr lang="en-US">
              <a:solidFill>
                <a:srgbClr val="000000"/>
              </a:solidFill>
            </a:endParaRPr>
          </a:p>
        </p:txBody>
      </p:sp>
      <p:sp>
        <p:nvSpPr>
          <p:cNvPr id="2102287" name="Line 15"/>
          <p:cNvSpPr>
            <a:spLocks noChangeShapeType="1"/>
          </p:cNvSpPr>
          <p:nvPr/>
        </p:nvSpPr>
        <p:spPr bwMode="auto">
          <a:xfrm>
            <a:off x="3214688" y="2197365"/>
            <a:ext cx="0" cy="662781"/>
          </a:xfrm>
          <a:prstGeom prst="line">
            <a:avLst/>
          </a:prstGeom>
          <a:noFill/>
          <a:ln w="25400">
            <a:solidFill>
              <a:srgbClr val="037C03"/>
            </a:solidFill>
            <a:round/>
            <a:headEnd/>
            <a:tailEnd/>
          </a:ln>
          <a:effectLst/>
        </p:spPr>
        <p:txBody>
          <a:bodyPr wrap="none" anchor="ctr"/>
          <a:lstStyle/>
          <a:p>
            <a:pPr algn="l" rtl="0"/>
            <a:endParaRPr lang="en-US">
              <a:solidFill>
                <a:srgbClr val="000000"/>
              </a:solidFill>
            </a:endParaRPr>
          </a:p>
        </p:txBody>
      </p:sp>
      <p:sp>
        <p:nvSpPr>
          <p:cNvPr id="2102288" name="Line 16"/>
          <p:cNvSpPr>
            <a:spLocks noChangeShapeType="1"/>
          </p:cNvSpPr>
          <p:nvPr/>
        </p:nvSpPr>
        <p:spPr bwMode="auto">
          <a:xfrm flipH="1">
            <a:off x="3205163" y="2853532"/>
            <a:ext cx="4106862" cy="0"/>
          </a:xfrm>
          <a:prstGeom prst="line">
            <a:avLst/>
          </a:prstGeom>
          <a:noFill/>
          <a:ln w="25400">
            <a:solidFill>
              <a:srgbClr val="037C03"/>
            </a:solidFill>
            <a:round/>
            <a:headEnd type="triangle" w="med" len="med"/>
            <a:tailEnd/>
          </a:ln>
          <a:effectLst/>
        </p:spPr>
        <p:txBody>
          <a:bodyPr wrap="none" anchor="ctr"/>
          <a:lstStyle/>
          <a:p>
            <a:pPr algn="l" rtl="0"/>
            <a:endParaRPr lang="en-US">
              <a:solidFill>
                <a:srgbClr val="000000"/>
              </a:solidFill>
            </a:endParaRPr>
          </a:p>
        </p:txBody>
      </p:sp>
      <p:sp>
        <p:nvSpPr>
          <p:cNvPr id="2102289" name="Rectangle 17"/>
          <p:cNvSpPr>
            <a:spLocks noChangeArrowheads="1"/>
          </p:cNvSpPr>
          <p:nvPr/>
        </p:nvSpPr>
        <p:spPr bwMode="auto">
          <a:xfrm>
            <a:off x="1966914" y="1139032"/>
            <a:ext cx="1952625" cy="828432"/>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dirty="0">
                <a:solidFill>
                  <a:srgbClr val="037C03"/>
                </a:solidFill>
              </a:rPr>
              <a:t>CT para Zona Verde</a:t>
            </a:r>
          </a:p>
        </p:txBody>
      </p:sp>
      <p:sp>
        <p:nvSpPr>
          <p:cNvPr id="2102290" name="Rectangle 18"/>
          <p:cNvSpPr>
            <a:spLocks noChangeArrowheads="1"/>
          </p:cNvSpPr>
          <p:nvPr/>
        </p:nvSpPr>
        <p:spPr bwMode="auto">
          <a:xfrm>
            <a:off x="5319714" y="1132338"/>
            <a:ext cx="1800225" cy="828432"/>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dirty="0">
                <a:solidFill>
                  <a:srgbClr val="002897"/>
                </a:solidFill>
              </a:rPr>
              <a:t>TC para</a:t>
            </a:r>
            <a:r>
              <a:rPr lang="en-US" sz="2400" b="1" dirty="0" smtClean="0">
                <a:solidFill>
                  <a:srgbClr val="002897"/>
                </a:solidFill>
              </a:rPr>
              <a:t>Azul</a:t>
            </a:r>
            <a:r>
              <a:rPr lang="en-US" sz="2400" b="1" dirty="0">
                <a:solidFill>
                  <a:srgbClr val="002897"/>
                </a:solidFill>
              </a:rPr>
              <a:t>Zona</a:t>
            </a:r>
          </a:p>
        </p:txBody>
      </p:sp>
      <p:sp>
        <p:nvSpPr>
          <p:cNvPr id="2102291" name="Rectangle 19"/>
          <p:cNvSpPr>
            <a:spLocks noChangeArrowheads="1"/>
          </p:cNvSpPr>
          <p:nvPr/>
        </p:nvSpPr>
        <p:spPr bwMode="auto">
          <a:xfrm>
            <a:off x="6240464" y="2932907"/>
            <a:ext cx="1952625" cy="459100"/>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dirty="0">
                <a:solidFill>
                  <a:srgbClr val="037C03"/>
                </a:solidFill>
              </a:rPr>
              <a:t>Zona verde</a:t>
            </a:r>
          </a:p>
        </p:txBody>
      </p:sp>
      <p:sp>
        <p:nvSpPr>
          <p:cNvPr id="2102292" name="Rectangle 20"/>
          <p:cNvSpPr>
            <a:spLocks noChangeArrowheads="1"/>
          </p:cNvSpPr>
          <p:nvPr/>
        </p:nvSpPr>
        <p:spPr bwMode="auto">
          <a:xfrm>
            <a:off x="1392239" y="3369469"/>
            <a:ext cx="1952625" cy="459100"/>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dirty="0" smtClean="0">
                <a:solidFill>
                  <a:srgbClr val="002897"/>
                </a:solidFill>
              </a:rPr>
              <a:t>Azul</a:t>
            </a:r>
            <a:r>
              <a:rPr lang="en-US" sz="2400" b="1" dirty="0">
                <a:solidFill>
                  <a:srgbClr val="002897"/>
                </a:solidFill>
              </a:rPr>
              <a:t>Zona</a:t>
            </a:r>
          </a:p>
        </p:txBody>
      </p:sp>
      <p:sp>
        <p:nvSpPr>
          <p:cNvPr id="2102293" name="Rectangle 21"/>
          <p:cNvSpPr>
            <a:spLocks noChangeArrowheads="1"/>
          </p:cNvSpPr>
          <p:nvPr/>
        </p:nvSpPr>
        <p:spPr bwMode="auto">
          <a:xfrm>
            <a:off x="4953000" y="3758407"/>
            <a:ext cx="3209925" cy="828432"/>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dirty="0">
                <a:solidFill>
                  <a:srgbClr val="000000"/>
                </a:solidFill>
              </a:rPr>
              <a:t>Muerto</a:t>
            </a:r>
            <a:r>
              <a:rPr lang="en-US" sz="2400" b="1" dirty="0" smtClean="0">
                <a:solidFill>
                  <a:srgbClr val="000000"/>
                </a:solidFill>
              </a:rPr>
              <a:t>rompe tanques</a:t>
            </a:r>
            <a:r>
              <a:rPr lang="en-US" sz="2400" b="1" dirty="0">
                <a:solidFill>
                  <a:srgbClr val="000000"/>
                </a:solidFill>
              </a:rPr>
              <a:t>,</a:t>
            </a:r>
            <a:r>
              <a:rPr lang="en-US" sz="2400" b="1" dirty="0" smtClean="0">
                <a:solidFill>
                  <a:srgbClr val="000000"/>
                </a:solidFill>
              </a:rPr>
              <a:t>dos</a:t>
            </a:r>
            <a:r>
              <a:rPr lang="en-US" sz="2400" b="1" dirty="0">
                <a:solidFill>
                  <a:srgbClr val="000000"/>
                </a:solidFill>
              </a:rPr>
              <a:t>CT</a:t>
            </a:r>
          </a:p>
        </p:txBody>
      </p:sp>
      <p:grpSp>
        <p:nvGrpSpPr>
          <p:cNvPr id="3" name="Group 22"/>
          <p:cNvGrpSpPr>
            <a:grpSpLocks/>
          </p:cNvGrpSpPr>
          <p:nvPr/>
        </p:nvGrpSpPr>
        <p:grpSpPr bwMode="auto">
          <a:xfrm>
            <a:off x="3213100" y="1992312"/>
            <a:ext cx="336550" cy="211667"/>
            <a:chOff x="3539" y="1500"/>
            <a:chExt cx="212" cy="160"/>
          </a:xfrm>
        </p:grpSpPr>
        <p:sp>
          <p:nvSpPr>
            <p:cNvPr id="2102295" name="Arc 23"/>
            <p:cNvSpPr>
              <a:spLocks/>
            </p:cNvSpPr>
            <p:nvPr/>
          </p:nvSpPr>
          <p:spPr bwMode="auto">
            <a:xfrm rot="5400000">
              <a:off x="3513" y="1567"/>
              <a:ext cx="154" cy="31"/>
            </a:xfrm>
            <a:custGeom>
              <a:avLst/>
              <a:gdLst>
                <a:gd name="G0" fmla="+- 21589 0 0"/>
                <a:gd name="G1" fmla="+- 21600 0 0"/>
                <a:gd name="G2" fmla="+- 21600 0 0"/>
                <a:gd name="T0" fmla="*/ 0 w 21589"/>
                <a:gd name="T1" fmla="*/ 20904 h 21600"/>
                <a:gd name="T2" fmla="*/ 21449 w 21589"/>
                <a:gd name="T3" fmla="*/ 0 h 21600"/>
                <a:gd name="T4" fmla="*/ 21589 w 21589"/>
                <a:gd name="T5" fmla="*/ 21600 h 21600"/>
              </a:gdLst>
              <a:ahLst/>
              <a:cxnLst>
                <a:cxn ang="0">
                  <a:pos x="T0" y="T1"/>
                </a:cxn>
                <a:cxn ang="0">
                  <a:pos x="T2" y="T3"/>
                </a:cxn>
                <a:cxn ang="0">
                  <a:pos x="T4" y="T5"/>
                </a:cxn>
              </a:cxnLst>
              <a:rect l="0" t="0" r="r" b="b"/>
              <a:pathLst>
                <a:path w="21589" h="21600" fill="none" extrusionOk="0">
                  <a:moveTo>
                    <a:pt x="0" y="20904"/>
                  </a:moveTo>
                  <a:cubicBezTo>
                    <a:pt x="374" y="9305"/>
                    <a:pt x="9845" y="75"/>
                    <a:pt x="21449" y="0"/>
                  </a:cubicBezTo>
                </a:path>
                <a:path w="21589" h="21600" stroke="0" extrusionOk="0">
                  <a:moveTo>
                    <a:pt x="0" y="20904"/>
                  </a:moveTo>
                  <a:cubicBezTo>
                    <a:pt x="374" y="9305"/>
                    <a:pt x="9845" y="75"/>
                    <a:pt x="21449" y="0"/>
                  </a:cubicBezTo>
                  <a:lnTo>
                    <a:pt x="21589" y="21600"/>
                  </a:lnTo>
                  <a:close/>
                </a:path>
              </a:pathLst>
            </a:custGeom>
            <a:noFill/>
            <a:ln w="25400" cap="rnd">
              <a:solidFill>
                <a:srgbClr val="308600"/>
              </a:solidFill>
              <a:round/>
              <a:headEnd/>
              <a:tailEnd/>
            </a:ln>
            <a:effectLst/>
          </p:spPr>
          <p:txBody>
            <a:bodyPr wrap="none" anchor="ctr"/>
            <a:lstStyle/>
            <a:p>
              <a:pPr algn="l" rtl="0"/>
              <a:endParaRPr lang="en-US">
                <a:solidFill>
                  <a:srgbClr val="000000"/>
                </a:solidFill>
              </a:endParaRPr>
            </a:p>
          </p:txBody>
        </p:sp>
        <p:sp>
          <p:nvSpPr>
            <p:cNvPr id="2102296" name="Arc 24"/>
            <p:cNvSpPr>
              <a:spLocks/>
            </p:cNvSpPr>
            <p:nvPr/>
          </p:nvSpPr>
          <p:spPr bwMode="auto">
            <a:xfrm rot="16200000">
              <a:off x="3478" y="1561"/>
              <a:ext cx="154" cy="3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rgbClr val="308600"/>
              </a:solidFill>
              <a:round/>
              <a:headEnd/>
              <a:tailEnd/>
            </a:ln>
            <a:effectLst/>
          </p:spPr>
          <p:txBody>
            <a:bodyPr wrap="none" anchor="ctr"/>
            <a:lstStyle/>
            <a:p>
              <a:pPr algn="l" rtl="0"/>
              <a:endParaRPr lang="en-US">
                <a:solidFill>
                  <a:srgbClr val="000000"/>
                </a:solidFill>
              </a:endParaRPr>
            </a:p>
          </p:txBody>
        </p:sp>
        <p:sp>
          <p:nvSpPr>
            <p:cNvPr id="2102297" name="Arc 25"/>
            <p:cNvSpPr>
              <a:spLocks/>
            </p:cNvSpPr>
            <p:nvPr/>
          </p:nvSpPr>
          <p:spPr bwMode="auto">
            <a:xfrm rot="5400000">
              <a:off x="3659" y="1567"/>
              <a:ext cx="154" cy="31"/>
            </a:xfrm>
            <a:custGeom>
              <a:avLst/>
              <a:gdLst>
                <a:gd name="G0" fmla="+- 21589 0 0"/>
                <a:gd name="G1" fmla="+- 21600 0 0"/>
                <a:gd name="G2" fmla="+- 21600 0 0"/>
                <a:gd name="T0" fmla="*/ 0 w 21589"/>
                <a:gd name="T1" fmla="*/ 20904 h 21600"/>
                <a:gd name="T2" fmla="*/ 21449 w 21589"/>
                <a:gd name="T3" fmla="*/ 0 h 21600"/>
                <a:gd name="T4" fmla="*/ 21589 w 21589"/>
                <a:gd name="T5" fmla="*/ 21600 h 21600"/>
              </a:gdLst>
              <a:ahLst/>
              <a:cxnLst>
                <a:cxn ang="0">
                  <a:pos x="T0" y="T1"/>
                </a:cxn>
                <a:cxn ang="0">
                  <a:pos x="T2" y="T3"/>
                </a:cxn>
                <a:cxn ang="0">
                  <a:pos x="T4" y="T5"/>
                </a:cxn>
              </a:cxnLst>
              <a:rect l="0" t="0" r="r" b="b"/>
              <a:pathLst>
                <a:path w="21589" h="21600" fill="none" extrusionOk="0">
                  <a:moveTo>
                    <a:pt x="0" y="20904"/>
                  </a:moveTo>
                  <a:cubicBezTo>
                    <a:pt x="374" y="9305"/>
                    <a:pt x="9845" y="75"/>
                    <a:pt x="21449" y="0"/>
                  </a:cubicBezTo>
                </a:path>
                <a:path w="21589" h="21600" stroke="0" extrusionOk="0">
                  <a:moveTo>
                    <a:pt x="0" y="20904"/>
                  </a:moveTo>
                  <a:cubicBezTo>
                    <a:pt x="374" y="9305"/>
                    <a:pt x="9845" y="75"/>
                    <a:pt x="21449" y="0"/>
                  </a:cubicBezTo>
                  <a:lnTo>
                    <a:pt x="21589" y="21600"/>
                  </a:lnTo>
                  <a:close/>
                </a:path>
              </a:pathLst>
            </a:custGeom>
            <a:noFill/>
            <a:ln w="25400" cap="rnd">
              <a:solidFill>
                <a:srgbClr val="308600"/>
              </a:solidFill>
              <a:round/>
              <a:headEnd/>
              <a:tailEnd/>
            </a:ln>
            <a:effectLst/>
          </p:spPr>
          <p:txBody>
            <a:bodyPr wrap="none" anchor="ctr"/>
            <a:lstStyle/>
            <a:p>
              <a:pPr algn="l" rtl="0"/>
              <a:endParaRPr lang="en-US">
                <a:solidFill>
                  <a:srgbClr val="000000"/>
                </a:solidFill>
              </a:endParaRPr>
            </a:p>
          </p:txBody>
        </p:sp>
        <p:sp>
          <p:nvSpPr>
            <p:cNvPr id="2102298" name="Arc 26"/>
            <p:cNvSpPr>
              <a:spLocks/>
            </p:cNvSpPr>
            <p:nvPr/>
          </p:nvSpPr>
          <p:spPr bwMode="auto">
            <a:xfrm rot="16200000">
              <a:off x="3619" y="1567"/>
              <a:ext cx="154" cy="31"/>
            </a:xfrm>
            <a:custGeom>
              <a:avLst/>
              <a:gdLst>
                <a:gd name="G0" fmla="+- 0 0 0"/>
                <a:gd name="G1" fmla="+- 21600 0 0"/>
                <a:gd name="G2" fmla="+- 21600 0 0"/>
                <a:gd name="T0" fmla="*/ 0 w 21589"/>
                <a:gd name="T1" fmla="*/ 0 h 21600"/>
                <a:gd name="T2" fmla="*/ 21589 w 21589"/>
                <a:gd name="T3" fmla="*/ 20899 h 21600"/>
                <a:gd name="T4" fmla="*/ 0 w 21589"/>
                <a:gd name="T5" fmla="*/ 21600 h 21600"/>
              </a:gdLst>
              <a:ahLst/>
              <a:cxnLst>
                <a:cxn ang="0">
                  <a:pos x="T0" y="T1"/>
                </a:cxn>
                <a:cxn ang="0">
                  <a:pos x="T2" y="T3"/>
                </a:cxn>
                <a:cxn ang="0">
                  <a:pos x="T4" y="T5"/>
                </a:cxn>
              </a:cxnLst>
              <a:rect l="0" t="0" r="r" b="b"/>
              <a:pathLst>
                <a:path w="21589" h="21600" fill="none" extrusionOk="0">
                  <a:moveTo>
                    <a:pt x="-1" y="0"/>
                  </a:moveTo>
                  <a:cubicBezTo>
                    <a:pt x="11656" y="0"/>
                    <a:pt x="21210" y="9248"/>
                    <a:pt x="21588" y="20899"/>
                  </a:cubicBezTo>
                </a:path>
                <a:path w="21589" h="21600" stroke="0" extrusionOk="0">
                  <a:moveTo>
                    <a:pt x="-1" y="0"/>
                  </a:moveTo>
                  <a:cubicBezTo>
                    <a:pt x="11656" y="0"/>
                    <a:pt x="21210" y="9248"/>
                    <a:pt x="21588" y="20899"/>
                  </a:cubicBezTo>
                  <a:lnTo>
                    <a:pt x="0" y="21600"/>
                  </a:lnTo>
                  <a:close/>
                </a:path>
              </a:pathLst>
            </a:custGeom>
            <a:noFill/>
            <a:ln w="25400" cap="rnd">
              <a:solidFill>
                <a:srgbClr val="308600"/>
              </a:solidFill>
              <a:round/>
              <a:headEnd/>
              <a:tailEnd/>
            </a:ln>
            <a:effectLst/>
          </p:spPr>
          <p:txBody>
            <a:bodyPr wrap="none" anchor="ctr"/>
            <a:lstStyle/>
            <a:p>
              <a:pPr algn="l" rtl="0"/>
              <a:endParaRPr lang="en-US">
                <a:solidFill>
                  <a:srgbClr val="000000"/>
                </a:solidFill>
              </a:endParaRPr>
            </a:p>
          </p:txBody>
        </p:sp>
        <p:sp>
          <p:nvSpPr>
            <p:cNvPr id="2102299" name="Arc 27"/>
            <p:cNvSpPr>
              <a:spLocks/>
            </p:cNvSpPr>
            <p:nvPr/>
          </p:nvSpPr>
          <p:spPr bwMode="auto">
            <a:xfrm rot="5400000">
              <a:off x="3590" y="1567"/>
              <a:ext cx="154" cy="31"/>
            </a:xfrm>
            <a:custGeom>
              <a:avLst/>
              <a:gdLst>
                <a:gd name="G0" fmla="+- 21589 0 0"/>
                <a:gd name="G1" fmla="+- 21600 0 0"/>
                <a:gd name="G2" fmla="+- 21600 0 0"/>
                <a:gd name="T0" fmla="*/ 0 w 21589"/>
                <a:gd name="T1" fmla="*/ 20904 h 21600"/>
                <a:gd name="T2" fmla="*/ 21449 w 21589"/>
                <a:gd name="T3" fmla="*/ 0 h 21600"/>
                <a:gd name="T4" fmla="*/ 21589 w 21589"/>
                <a:gd name="T5" fmla="*/ 21600 h 21600"/>
              </a:gdLst>
              <a:ahLst/>
              <a:cxnLst>
                <a:cxn ang="0">
                  <a:pos x="T0" y="T1"/>
                </a:cxn>
                <a:cxn ang="0">
                  <a:pos x="T2" y="T3"/>
                </a:cxn>
                <a:cxn ang="0">
                  <a:pos x="T4" y="T5"/>
                </a:cxn>
              </a:cxnLst>
              <a:rect l="0" t="0" r="r" b="b"/>
              <a:pathLst>
                <a:path w="21589" h="21600" fill="none" extrusionOk="0">
                  <a:moveTo>
                    <a:pt x="0" y="20904"/>
                  </a:moveTo>
                  <a:cubicBezTo>
                    <a:pt x="374" y="9305"/>
                    <a:pt x="9845" y="75"/>
                    <a:pt x="21449" y="0"/>
                  </a:cubicBezTo>
                </a:path>
                <a:path w="21589" h="21600" stroke="0" extrusionOk="0">
                  <a:moveTo>
                    <a:pt x="0" y="20904"/>
                  </a:moveTo>
                  <a:cubicBezTo>
                    <a:pt x="374" y="9305"/>
                    <a:pt x="9845" y="75"/>
                    <a:pt x="21449" y="0"/>
                  </a:cubicBezTo>
                  <a:lnTo>
                    <a:pt x="21589" y="21600"/>
                  </a:lnTo>
                  <a:close/>
                </a:path>
              </a:pathLst>
            </a:custGeom>
            <a:noFill/>
            <a:ln w="25400" cap="rnd">
              <a:solidFill>
                <a:srgbClr val="308600"/>
              </a:solidFill>
              <a:round/>
              <a:headEnd/>
              <a:tailEnd/>
            </a:ln>
            <a:effectLst/>
          </p:spPr>
          <p:txBody>
            <a:bodyPr wrap="none" anchor="ctr"/>
            <a:lstStyle/>
            <a:p>
              <a:pPr algn="l" rtl="0"/>
              <a:endParaRPr lang="en-US">
                <a:solidFill>
                  <a:srgbClr val="000000"/>
                </a:solidFill>
              </a:endParaRPr>
            </a:p>
          </p:txBody>
        </p:sp>
        <p:sp>
          <p:nvSpPr>
            <p:cNvPr id="2102300" name="Arc 28"/>
            <p:cNvSpPr>
              <a:spLocks/>
            </p:cNvSpPr>
            <p:nvPr/>
          </p:nvSpPr>
          <p:spPr bwMode="auto">
            <a:xfrm rot="16200000">
              <a:off x="3546" y="1561"/>
              <a:ext cx="154" cy="3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rgbClr val="308600"/>
              </a:solidFill>
              <a:round/>
              <a:headEnd/>
              <a:tailEnd/>
            </a:ln>
            <a:effectLst/>
          </p:spPr>
          <p:txBody>
            <a:bodyPr wrap="none" anchor="ctr"/>
            <a:lstStyle/>
            <a:p>
              <a:pPr algn="l" rtl="0"/>
              <a:endParaRPr lang="en-US">
                <a:solidFill>
                  <a:srgbClr val="000000"/>
                </a:solidFill>
              </a:endParaRPr>
            </a:p>
          </p:txBody>
        </p:sp>
      </p:grpSp>
      <p:sp>
        <p:nvSpPr>
          <p:cNvPr id="32" name="Title 31"/>
          <p:cNvSpPr>
            <a:spLocks noGrp="1"/>
          </p:cNvSpPr>
          <p:nvPr>
            <p:ph type="title"/>
          </p:nvPr>
        </p:nvSpPr>
        <p:spPr/>
        <p:txBody>
          <a:bodyPr/>
          <a:lstStyle/>
          <a:p>
            <a:pPr algn="l" rtl="0"/>
            <a:r>
              <a:rPr lang="en-US" dirty="0" smtClean="0"/>
              <a:t>Zonas de protección</a:t>
            </a:r>
            <a:endParaRPr lang="en-US" dirty="0"/>
          </a:p>
        </p:txBody>
      </p:sp>
      <p:sp>
        <p:nvSpPr>
          <p:cNvPr id="30" name="Date Placeholder 10"/>
          <p:cNvSpPr>
            <a:spLocks noGrp="1"/>
          </p:cNvSpPr>
          <p:nvPr>
            <p:ph type="dt" sz="half" idx="11"/>
          </p:nvPr>
        </p:nvSpPr>
        <p:spPr>
          <a:xfrm>
            <a:off x="207945" y="5509322"/>
            <a:ext cx="592889" cy="90726"/>
          </a:xfrm>
        </p:spPr>
        <p:txBody>
          <a:bodyPr/>
          <a:lstStyle/>
          <a:p>
            <a:fld id="{61C0B8D7-6DD6-448F-9328-EB6E1CA659D7}" type="datetime4">
              <a:rPr lang="en-US">
                <a:solidFill>
                  <a:srgbClr val="000000"/>
                </a:solidFill>
              </a:rPr>
              <a:pPr/>
              <a:t>May 27, 2022</a:t>
            </a:fld>
            <a:endParaRPr dirty="0">
              <a:solidFill>
                <a:srgbClr val="000000"/>
              </a:solidFill>
            </a:endParaRPr>
          </a:p>
        </p:txBody>
      </p:sp>
      <p:sp>
        <p:nvSpPr>
          <p:cNvPr id="31" name="Slide Number Placeholder 11"/>
          <p:cNvSpPr>
            <a:spLocks noGrp="1"/>
          </p:cNvSpPr>
          <p:nvPr>
            <p:ph type="sldNum" sz="quarter" idx="12"/>
          </p:nvPr>
        </p:nvSpPr>
        <p:spPr>
          <a:xfrm>
            <a:off x="918320" y="5510125"/>
            <a:ext cx="448519" cy="90726"/>
          </a:xfrm>
        </p:spPr>
        <p:txBody>
          <a:bodyPr/>
          <a:lstStyle/>
          <a:p>
            <a:r>
              <a:rPr>
                <a:solidFill>
                  <a:srgbClr val="000000"/>
                </a:solidFill>
              </a:rPr>
              <a:t>| Deslizar</a:t>
            </a:r>
            <a:fld id="{CF363E95-653D-48D7-8EB0-A81FED805B5F}" type="slidenum">
              <a:rPr>
                <a:solidFill>
                  <a:srgbClr val="000000"/>
                </a:solidFill>
              </a:rPr>
              <a:pPr/>
              <a:t>18</a:t>
            </a:fld>
            <a:endParaRPr dirty="0">
              <a:solidFill>
                <a:srgbClr val="000000"/>
              </a:solidFill>
            </a:endParaRPr>
          </a:p>
        </p:txBody>
      </p:sp>
      <p:sp>
        <p:nvSpPr>
          <p:cNvPr id="34" name="Footer Placeholder 14"/>
          <p:cNvSpPr>
            <a:spLocks noGrp="1"/>
          </p:cNvSpPr>
          <p:nvPr>
            <p:ph type="ftr" sz="quarter" idx="13"/>
          </p:nvPr>
        </p:nvSpPr>
        <p:spPr>
          <a:xfrm>
            <a:off x="215900" y="5167313"/>
            <a:ext cx="1260474" cy="547687"/>
          </a:xfrm>
        </p:spPr>
        <p:txBody>
          <a:bodyPr/>
          <a:lstStyle/>
          <a:p>
            <a:pPr algn="l" rtl="0"/>
            <a:r>
              <a:rPr lang="en-US">
                <a:solidFill>
                  <a:srgbClr val="000000"/>
                </a:solidFill>
              </a:rPr>
              <a:t>©ABB</a:t>
            </a:r>
          </a:p>
        </p:txBody>
      </p:sp>
      <p:sp>
        <p:nvSpPr>
          <p:cNvPr id="4" name="Lightning Bolt 3"/>
          <p:cNvSpPr/>
          <p:nvPr/>
        </p:nvSpPr>
        <p:spPr>
          <a:xfrm>
            <a:off x="5099062" y="1845072"/>
            <a:ext cx="185739" cy="457200"/>
          </a:xfrm>
          <a:prstGeom prst="lightningBol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rgbClr val="002897"/>
              </a:buClr>
              <a:buSzPct val="70000"/>
              <a:buFont typeface="Wingdings" pitchFamily="2" charset="2"/>
              <a:buChar char="§"/>
            </a:pPr>
            <a:endParaRPr lang="en-US" dirty="0" smtClean="0">
              <a:solidFill>
                <a:srgbClr val="000000"/>
              </a:solidFill>
              <a:cs typeface="Arial" pitchFamily="34" charset="0"/>
            </a:endParaRPr>
          </a:p>
        </p:txBody>
      </p:sp>
    </p:spTree>
    <p:extLst>
      <p:ext uri="{BB962C8B-B14F-4D97-AF65-F5344CB8AC3E}">
        <p14:creationId xmlns:p14="http://schemas.microsoft.com/office/powerpoint/2010/main" xmlns="" val="269892679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04323" name="Rectangle 3"/>
          <p:cNvSpPr>
            <a:spLocks noChangeArrowheads="1"/>
          </p:cNvSpPr>
          <p:nvPr/>
        </p:nvSpPr>
        <p:spPr bwMode="auto">
          <a:xfrm>
            <a:off x="3541714" y="1721115"/>
            <a:ext cx="860425" cy="717021"/>
          </a:xfrm>
          <a:prstGeom prst="rect">
            <a:avLst/>
          </a:prstGeom>
          <a:noFill/>
          <a:ln w="25400">
            <a:solidFill>
              <a:schemeClr val="tx1"/>
            </a:solidFill>
            <a:miter lim="800000"/>
            <a:headEnd/>
            <a:tailEnd/>
          </a:ln>
          <a:effectLst/>
        </p:spPr>
        <p:txBody>
          <a:bodyPr wrap="none" anchor="ctr"/>
          <a:lstStyle/>
          <a:p>
            <a:pPr algn="l" rtl="0"/>
            <a:endParaRPr lang="en-US">
              <a:solidFill>
                <a:srgbClr val="000000"/>
              </a:solidFill>
            </a:endParaRPr>
          </a:p>
        </p:txBody>
      </p:sp>
      <p:sp>
        <p:nvSpPr>
          <p:cNvPr id="2104324" name="Line 4"/>
          <p:cNvSpPr>
            <a:spLocks noChangeShapeType="1"/>
          </p:cNvSpPr>
          <p:nvPr/>
        </p:nvSpPr>
        <p:spPr bwMode="auto">
          <a:xfrm flipH="1">
            <a:off x="2247901" y="2083594"/>
            <a:ext cx="1292225" cy="0"/>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104325" name="Line 5"/>
          <p:cNvSpPr>
            <a:spLocks noChangeShapeType="1"/>
          </p:cNvSpPr>
          <p:nvPr/>
        </p:nvSpPr>
        <p:spPr bwMode="auto">
          <a:xfrm flipH="1">
            <a:off x="4405314" y="2047875"/>
            <a:ext cx="2878137" cy="2646"/>
          </a:xfrm>
          <a:prstGeom prst="line">
            <a:avLst/>
          </a:prstGeom>
          <a:noFill/>
          <a:ln w="25400">
            <a:solidFill>
              <a:schemeClr val="tx1"/>
            </a:solidFill>
            <a:round/>
            <a:headEnd/>
            <a:tailEnd/>
          </a:ln>
          <a:effectLst/>
        </p:spPr>
        <p:txBody>
          <a:bodyPr wrap="none" anchor="ctr"/>
          <a:lstStyle/>
          <a:p>
            <a:pPr algn="l" rtl="0"/>
            <a:endParaRPr lang="en-US">
              <a:solidFill>
                <a:srgbClr val="000000"/>
              </a:solidFill>
            </a:endParaRPr>
          </a:p>
        </p:txBody>
      </p:sp>
      <p:sp>
        <p:nvSpPr>
          <p:cNvPr id="2104326" name="Line 6"/>
          <p:cNvSpPr>
            <a:spLocks noChangeShapeType="1"/>
          </p:cNvSpPr>
          <p:nvPr/>
        </p:nvSpPr>
        <p:spPr bwMode="auto">
          <a:xfrm>
            <a:off x="5943600" y="2185458"/>
            <a:ext cx="0" cy="1012032"/>
          </a:xfrm>
          <a:prstGeom prst="line">
            <a:avLst/>
          </a:prstGeom>
          <a:noFill/>
          <a:ln w="25400">
            <a:solidFill>
              <a:schemeClr val="tx2"/>
            </a:solidFill>
            <a:round/>
            <a:headEnd/>
            <a:tailEnd/>
          </a:ln>
          <a:effectLst/>
        </p:spPr>
        <p:txBody>
          <a:bodyPr wrap="none" anchor="ctr"/>
          <a:lstStyle/>
          <a:p>
            <a:pPr algn="l" rtl="0"/>
            <a:endParaRPr lang="en-US">
              <a:solidFill>
                <a:srgbClr val="000000"/>
              </a:solidFill>
            </a:endParaRPr>
          </a:p>
        </p:txBody>
      </p:sp>
      <p:sp>
        <p:nvSpPr>
          <p:cNvPr id="2104327" name="Line 7"/>
          <p:cNvSpPr>
            <a:spLocks noChangeShapeType="1"/>
          </p:cNvSpPr>
          <p:nvPr/>
        </p:nvSpPr>
        <p:spPr bwMode="auto">
          <a:xfrm>
            <a:off x="2293939" y="3190875"/>
            <a:ext cx="3652837" cy="0"/>
          </a:xfrm>
          <a:prstGeom prst="line">
            <a:avLst/>
          </a:prstGeom>
          <a:noFill/>
          <a:ln w="25400">
            <a:solidFill>
              <a:schemeClr val="tx2"/>
            </a:solidFill>
            <a:round/>
            <a:headEnd type="triangle" w="med" len="med"/>
            <a:tailEnd/>
          </a:ln>
          <a:effectLst/>
        </p:spPr>
        <p:txBody>
          <a:bodyPr wrap="none" anchor="ctr"/>
          <a:lstStyle/>
          <a:p>
            <a:pPr algn="l" rtl="0"/>
            <a:endParaRPr lang="en-US">
              <a:solidFill>
                <a:srgbClr val="000000"/>
              </a:solidFill>
            </a:endParaRPr>
          </a:p>
        </p:txBody>
      </p:sp>
      <p:sp>
        <p:nvSpPr>
          <p:cNvPr id="2104328" name="Line 8"/>
          <p:cNvSpPr>
            <a:spLocks noChangeShapeType="1"/>
          </p:cNvSpPr>
          <p:nvPr/>
        </p:nvSpPr>
        <p:spPr bwMode="auto">
          <a:xfrm flipH="1">
            <a:off x="4957763" y="2157678"/>
            <a:ext cx="0" cy="662781"/>
          </a:xfrm>
          <a:prstGeom prst="line">
            <a:avLst/>
          </a:prstGeom>
          <a:noFill/>
          <a:ln w="25400">
            <a:solidFill>
              <a:srgbClr val="037C03"/>
            </a:solidFill>
            <a:round/>
            <a:headEnd/>
            <a:tailEnd/>
          </a:ln>
          <a:effectLst/>
        </p:spPr>
        <p:txBody>
          <a:bodyPr wrap="none" anchor="ctr"/>
          <a:lstStyle/>
          <a:p>
            <a:pPr algn="l" rtl="0"/>
            <a:endParaRPr lang="en-US">
              <a:solidFill>
                <a:srgbClr val="000000"/>
              </a:solidFill>
            </a:endParaRPr>
          </a:p>
        </p:txBody>
      </p:sp>
      <p:sp>
        <p:nvSpPr>
          <p:cNvPr id="2104329" name="Line 9"/>
          <p:cNvSpPr>
            <a:spLocks noChangeShapeType="1"/>
          </p:cNvSpPr>
          <p:nvPr/>
        </p:nvSpPr>
        <p:spPr bwMode="auto">
          <a:xfrm flipH="1" flipV="1">
            <a:off x="4948239" y="2817813"/>
            <a:ext cx="2478087" cy="1323"/>
          </a:xfrm>
          <a:prstGeom prst="line">
            <a:avLst/>
          </a:prstGeom>
          <a:noFill/>
          <a:ln w="25400">
            <a:solidFill>
              <a:srgbClr val="037C03"/>
            </a:solidFill>
            <a:round/>
            <a:headEnd type="triangle" w="med" len="med"/>
            <a:tailEnd/>
          </a:ln>
          <a:effectLst/>
        </p:spPr>
        <p:txBody>
          <a:bodyPr wrap="none" anchor="ctr"/>
          <a:lstStyle/>
          <a:p>
            <a:pPr algn="l" rtl="0"/>
            <a:endParaRPr lang="en-US">
              <a:solidFill>
                <a:srgbClr val="000000"/>
              </a:solidFill>
            </a:endParaRPr>
          </a:p>
        </p:txBody>
      </p:sp>
      <p:sp>
        <p:nvSpPr>
          <p:cNvPr id="2104330" name="Rectangle 10"/>
          <p:cNvSpPr>
            <a:spLocks noChangeArrowheads="1"/>
          </p:cNvSpPr>
          <p:nvPr/>
        </p:nvSpPr>
        <p:spPr bwMode="auto">
          <a:xfrm>
            <a:off x="3741739" y="894292"/>
            <a:ext cx="1939925" cy="828432"/>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dirty="0">
                <a:solidFill>
                  <a:srgbClr val="037C03"/>
                </a:solidFill>
              </a:rPr>
              <a:t>CT para Zona Verde</a:t>
            </a:r>
          </a:p>
        </p:txBody>
      </p:sp>
      <p:sp>
        <p:nvSpPr>
          <p:cNvPr id="2104331" name="Rectangle 11"/>
          <p:cNvSpPr>
            <a:spLocks noChangeArrowheads="1"/>
          </p:cNvSpPr>
          <p:nvPr/>
        </p:nvSpPr>
        <p:spPr bwMode="auto">
          <a:xfrm>
            <a:off x="5813426" y="1223698"/>
            <a:ext cx="1787525" cy="828432"/>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dirty="0">
                <a:solidFill>
                  <a:srgbClr val="002897"/>
                </a:solidFill>
              </a:rPr>
              <a:t>TC para</a:t>
            </a:r>
            <a:r>
              <a:rPr lang="en-US" sz="2400" b="1" dirty="0" smtClean="0">
                <a:solidFill>
                  <a:srgbClr val="002897"/>
                </a:solidFill>
              </a:rPr>
              <a:t>Azul</a:t>
            </a:r>
            <a:r>
              <a:rPr lang="en-US" sz="2400" b="1" dirty="0">
                <a:solidFill>
                  <a:srgbClr val="002897"/>
                </a:solidFill>
              </a:rPr>
              <a:t>Zona</a:t>
            </a:r>
          </a:p>
        </p:txBody>
      </p:sp>
      <p:sp>
        <p:nvSpPr>
          <p:cNvPr id="2104332" name="Rectangle 12"/>
          <p:cNvSpPr>
            <a:spLocks noChangeArrowheads="1"/>
          </p:cNvSpPr>
          <p:nvPr/>
        </p:nvSpPr>
        <p:spPr bwMode="auto">
          <a:xfrm>
            <a:off x="6246814" y="2938199"/>
            <a:ext cx="1939925" cy="459100"/>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a:solidFill>
                  <a:srgbClr val="037C03"/>
                </a:solidFill>
              </a:rPr>
              <a:t>Zona verde</a:t>
            </a:r>
          </a:p>
        </p:txBody>
      </p:sp>
      <p:sp>
        <p:nvSpPr>
          <p:cNvPr id="2104333" name="Rectangle 13"/>
          <p:cNvSpPr>
            <a:spLocks noChangeArrowheads="1"/>
          </p:cNvSpPr>
          <p:nvPr/>
        </p:nvSpPr>
        <p:spPr bwMode="auto">
          <a:xfrm>
            <a:off x="1398589" y="3374761"/>
            <a:ext cx="1939925" cy="459100"/>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dirty="0" smtClean="0">
                <a:solidFill>
                  <a:srgbClr val="002897"/>
                </a:solidFill>
              </a:rPr>
              <a:t>Azul</a:t>
            </a:r>
            <a:r>
              <a:rPr lang="en-US" sz="2400" b="1" dirty="0">
                <a:solidFill>
                  <a:srgbClr val="002897"/>
                </a:solidFill>
              </a:rPr>
              <a:t>Zona</a:t>
            </a:r>
          </a:p>
        </p:txBody>
      </p:sp>
      <p:sp>
        <p:nvSpPr>
          <p:cNvPr id="2104334" name="Rectangle 14"/>
          <p:cNvSpPr>
            <a:spLocks noChangeArrowheads="1"/>
          </p:cNvSpPr>
          <p:nvPr/>
        </p:nvSpPr>
        <p:spPr bwMode="auto">
          <a:xfrm>
            <a:off x="4959350" y="3763698"/>
            <a:ext cx="3197225" cy="828432"/>
          </a:xfrm>
          <a:prstGeom prst="rect">
            <a:avLst/>
          </a:prstGeom>
          <a:noFill/>
          <a:ln w="12700">
            <a:noFill/>
            <a:miter lim="800000"/>
            <a:headEnd/>
            <a:tailEnd/>
          </a:ln>
          <a:effectLst/>
        </p:spPr>
        <p:txBody>
          <a:bodyPr lIns="90488" tIns="44450" rIns="90488" bIns="44450">
            <a:spAutoFit/>
          </a:bodyPr>
          <a:lstStyle/>
          <a:p>
            <a:pPr algn="l" rtl="0" eaLnBrk="0" hangingPunct="0"/>
            <a:r>
              <a:rPr lang="en-US" sz="2400" b="1" dirty="0">
                <a:solidFill>
                  <a:srgbClr val="000000"/>
                </a:solidFill>
              </a:rPr>
              <a:t>Vivir</a:t>
            </a:r>
            <a:r>
              <a:rPr lang="en-US" sz="2400" b="1" dirty="0" smtClean="0">
                <a:solidFill>
                  <a:srgbClr val="000000"/>
                </a:solidFill>
              </a:rPr>
              <a:t>tanque</a:t>
            </a:r>
            <a:r>
              <a:rPr lang="en-US" sz="2400" b="1" dirty="0">
                <a:solidFill>
                  <a:srgbClr val="000000"/>
                </a:solidFill>
              </a:rPr>
              <a:t>b</a:t>
            </a:r>
            <a:r>
              <a:rPr lang="en-US" sz="2400" b="1" dirty="0" smtClean="0">
                <a:solidFill>
                  <a:srgbClr val="000000"/>
                </a:solidFill>
              </a:rPr>
              <a:t>segador</a:t>
            </a:r>
            <a:r>
              <a:rPr lang="en-US" sz="2400" b="1" dirty="0">
                <a:solidFill>
                  <a:srgbClr val="000000"/>
                </a:solidFill>
              </a:rPr>
              <a:t>,</a:t>
            </a:r>
            <a:r>
              <a:rPr lang="en-US" sz="2400" b="1" dirty="0" smtClean="0">
                <a:solidFill>
                  <a:srgbClr val="000000"/>
                </a:solidFill>
              </a:rPr>
              <a:t>soltero</a:t>
            </a:r>
            <a:r>
              <a:rPr lang="en-US" sz="2400" b="1" dirty="0">
                <a:solidFill>
                  <a:srgbClr val="000000"/>
                </a:solidFill>
              </a:rPr>
              <a:t>Connecticut</a:t>
            </a:r>
          </a:p>
        </p:txBody>
      </p:sp>
      <p:grpSp>
        <p:nvGrpSpPr>
          <p:cNvPr id="2" name="Group 15"/>
          <p:cNvGrpSpPr>
            <a:grpSpLocks/>
          </p:cNvGrpSpPr>
          <p:nvPr/>
        </p:nvGrpSpPr>
        <p:grpSpPr bwMode="auto">
          <a:xfrm>
            <a:off x="4957763" y="1949979"/>
            <a:ext cx="336550" cy="211667"/>
            <a:chOff x="3539" y="1500"/>
            <a:chExt cx="212" cy="160"/>
          </a:xfrm>
        </p:grpSpPr>
        <p:sp>
          <p:nvSpPr>
            <p:cNvPr id="2104336" name="Arc 16"/>
            <p:cNvSpPr>
              <a:spLocks/>
            </p:cNvSpPr>
            <p:nvPr/>
          </p:nvSpPr>
          <p:spPr bwMode="auto">
            <a:xfrm rot="5400000">
              <a:off x="3513" y="1567"/>
              <a:ext cx="154" cy="31"/>
            </a:xfrm>
            <a:custGeom>
              <a:avLst/>
              <a:gdLst>
                <a:gd name="G0" fmla="+- 21589 0 0"/>
                <a:gd name="G1" fmla="+- 21600 0 0"/>
                <a:gd name="G2" fmla="+- 21600 0 0"/>
                <a:gd name="T0" fmla="*/ 0 w 21589"/>
                <a:gd name="T1" fmla="*/ 20904 h 21600"/>
                <a:gd name="T2" fmla="*/ 21449 w 21589"/>
                <a:gd name="T3" fmla="*/ 0 h 21600"/>
                <a:gd name="T4" fmla="*/ 21589 w 21589"/>
                <a:gd name="T5" fmla="*/ 21600 h 21600"/>
              </a:gdLst>
              <a:ahLst/>
              <a:cxnLst>
                <a:cxn ang="0">
                  <a:pos x="T0" y="T1"/>
                </a:cxn>
                <a:cxn ang="0">
                  <a:pos x="T2" y="T3"/>
                </a:cxn>
                <a:cxn ang="0">
                  <a:pos x="T4" y="T5"/>
                </a:cxn>
              </a:cxnLst>
              <a:rect l="0" t="0" r="r" b="b"/>
              <a:pathLst>
                <a:path w="21589" h="21600" fill="none" extrusionOk="0">
                  <a:moveTo>
                    <a:pt x="0" y="20904"/>
                  </a:moveTo>
                  <a:cubicBezTo>
                    <a:pt x="374" y="9305"/>
                    <a:pt x="9845" y="75"/>
                    <a:pt x="21449" y="0"/>
                  </a:cubicBezTo>
                </a:path>
                <a:path w="21589" h="21600" stroke="0" extrusionOk="0">
                  <a:moveTo>
                    <a:pt x="0" y="20904"/>
                  </a:moveTo>
                  <a:cubicBezTo>
                    <a:pt x="374" y="9305"/>
                    <a:pt x="9845" y="75"/>
                    <a:pt x="21449" y="0"/>
                  </a:cubicBezTo>
                  <a:lnTo>
                    <a:pt x="21589" y="21600"/>
                  </a:lnTo>
                  <a:close/>
                </a:path>
              </a:pathLst>
            </a:custGeom>
            <a:noFill/>
            <a:ln w="25400" cap="rnd">
              <a:solidFill>
                <a:srgbClr val="308600"/>
              </a:solidFill>
              <a:round/>
              <a:headEnd/>
              <a:tailEnd/>
            </a:ln>
            <a:effectLst/>
          </p:spPr>
          <p:txBody>
            <a:bodyPr wrap="none" anchor="ctr"/>
            <a:lstStyle/>
            <a:p>
              <a:pPr algn="l" rtl="0"/>
              <a:endParaRPr lang="en-US">
                <a:solidFill>
                  <a:srgbClr val="000000"/>
                </a:solidFill>
              </a:endParaRPr>
            </a:p>
          </p:txBody>
        </p:sp>
        <p:sp>
          <p:nvSpPr>
            <p:cNvPr id="2104337" name="Arc 17"/>
            <p:cNvSpPr>
              <a:spLocks/>
            </p:cNvSpPr>
            <p:nvPr/>
          </p:nvSpPr>
          <p:spPr bwMode="auto">
            <a:xfrm rot="16200000">
              <a:off x="3478" y="1561"/>
              <a:ext cx="154" cy="3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rgbClr val="308600"/>
              </a:solidFill>
              <a:round/>
              <a:headEnd/>
              <a:tailEnd/>
            </a:ln>
            <a:effectLst/>
          </p:spPr>
          <p:txBody>
            <a:bodyPr wrap="none" anchor="ctr"/>
            <a:lstStyle/>
            <a:p>
              <a:pPr algn="l" rtl="0"/>
              <a:endParaRPr lang="en-US">
                <a:solidFill>
                  <a:srgbClr val="000000"/>
                </a:solidFill>
              </a:endParaRPr>
            </a:p>
          </p:txBody>
        </p:sp>
        <p:sp>
          <p:nvSpPr>
            <p:cNvPr id="2104338" name="Arc 18"/>
            <p:cNvSpPr>
              <a:spLocks/>
            </p:cNvSpPr>
            <p:nvPr/>
          </p:nvSpPr>
          <p:spPr bwMode="auto">
            <a:xfrm rot="5400000">
              <a:off x="3659" y="1567"/>
              <a:ext cx="154" cy="31"/>
            </a:xfrm>
            <a:custGeom>
              <a:avLst/>
              <a:gdLst>
                <a:gd name="G0" fmla="+- 21589 0 0"/>
                <a:gd name="G1" fmla="+- 21600 0 0"/>
                <a:gd name="G2" fmla="+- 21600 0 0"/>
                <a:gd name="T0" fmla="*/ 0 w 21589"/>
                <a:gd name="T1" fmla="*/ 20904 h 21600"/>
                <a:gd name="T2" fmla="*/ 21449 w 21589"/>
                <a:gd name="T3" fmla="*/ 0 h 21600"/>
                <a:gd name="T4" fmla="*/ 21589 w 21589"/>
                <a:gd name="T5" fmla="*/ 21600 h 21600"/>
              </a:gdLst>
              <a:ahLst/>
              <a:cxnLst>
                <a:cxn ang="0">
                  <a:pos x="T0" y="T1"/>
                </a:cxn>
                <a:cxn ang="0">
                  <a:pos x="T2" y="T3"/>
                </a:cxn>
                <a:cxn ang="0">
                  <a:pos x="T4" y="T5"/>
                </a:cxn>
              </a:cxnLst>
              <a:rect l="0" t="0" r="r" b="b"/>
              <a:pathLst>
                <a:path w="21589" h="21600" fill="none" extrusionOk="0">
                  <a:moveTo>
                    <a:pt x="0" y="20904"/>
                  </a:moveTo>
                  <a:cubicBezTo>
                    <a:pt x="374" y="9305"/>
                    <a:pt x="9845" y="75"/>
                    <a:pt x="21449" y="0"/>
                  </a:cubicBezTo>
                </a:path>
                <a:path w="21589" h="21600" stroke="0" extrusionOk="0">
                  <a:moveTo>
                    <a:pt x="0" y="20904"/>
                  </a:moveTo>
                  <a:cubicBezTo>
                    <a:pt x="374" y="9305"/>
                    <a:pt x="9845" y="75"/>
                    <a:pt x="21449" y="0"/>
                  </a:cubicBezTo>
                  <a:lnTo>
                    <a:pt x="21589" y="21600"/>
                  </a:lnTo>
                  <a:close/>
                </a:path>
              </a:pathLst>
            </a:custGeom>
            <a:noFill/>
            <a:ln w="25400" cap="rnd">
              <a:solidFill>
                <a:srgbClr val="308600"/>
              </a:solidFill>
              <a:round/>
              <a:headEnd/>
              <a:tailEnd/>
            </a:ln>
            <a:effectLst/>
          </p:spPr>
          <p:txBody>
            <a:bodyPr wrap="none" anchor="ctr"/>
            <a:lstStyle/>
            <a:p>
              <a:pPr algn="l" rtl="0"/>
              <a:endParaRPr lang="en-US">
                <a:solidFill>
                  <a:srgbClr val="000000"/>
                </a:solidFill>
              </a:endParaRPr>
            </a:p>
          </p:txBody>
        </p:sp>
        <p:sp>
          <p:nvSpPr>
            <p:cNvPr id="2104339" name="Arc 19"/>
            <p:cNvSpPr>
              <a:spLocks/>
            </p:cNvSpPr>
            <p:nvPr/>
          </p:nvSpPr>
          <p:spPr bwMode="auto">
            <a:xfrm rot="16200000">
              <a:off x="3619" y="1567"/>
              <a:ext cx="154" cy="31"/>
            </a:xfrm>
            <a:custGeom>
              <a:avLst/>
              <a:gdLst>
                <a:gd name="G0" fmla="+- 0 0 0"/>
                <a:gd name="G1" fmla="+- 21600 0 0"/>
                <a:gd name="G2" fmla="+- 21600 0 0"/>
                <a:gd name="T0" fmla="*/ 0 w 21589"/>
                <a:gd name="T1" fmla="*/ 0 h 21600"/>
                <a:gd name="T2" fmla="*/ 21589 w 21589"/>
                <a:gd name="T3" fmla="*/ 20899 h 21600"/>
                <a:gd name="T4" fmla="*/ 0 w 21589"/>
                <a:gd name="T5" fmla="*/ 21600 h 21600"/>
              </a:gdLst>
              <a:ahLst/>
              <a:cxnLst>
                <a:cxn ang="0">
                  <a:pos x="T0" y="T1"/>
                </a:cxn>
                <a:cxn ang="0">
                  <a:pos x="T2" y="T3"/>
                </a:cxn>
                <a:cxn ang="0">
                  <a:pos x="T4" y="T5"/>
                </a:cxn>
              </a:cxnLst>
              <a:rect l="0" t="0" r="r" b="b"/>
              <a:pathLst>
                <a:path w="21589" h="21600" fill="none" extrusionOk="0">
                  <a:moveTo>
                    <a:pt x="-1" y="0"/>
                  </a:moveTo>
                  <a:cubicBezTo>
                    <a:pt x="11656" y="0"/>
                    <a:pt x="21210" y="9248"/>
                    <a:pt x="21588" y="20899"/>
                  </a:cubicBezTo>
                </a:path>
                <a:path w="21589" h="21600" stroke="0" extrusionOk="0">
                  <a:moveTo>
                    <a:pt x="-1" y="0"/>
                  </a:moveTo>
                  <a:cubicBezTo>
                    <a:pt x="11656" y="0"/>
                    <a:pt x="21210" y="9248"/>
                    <a:pt x="21588" y="20899"/>
                  </a:cubicBezTo>
                  <a:lnTo>
                    <a:pt x="0" y="21600"/>
                  </a:lnTo>
                  <a:close/>
                </a:path>
              </a:pathLst>
            </a:custGeom>
            <a:noFill/>
            <a:ln w="25400" cap="rnd">
              <a:solidFill>
                <a:srgbClr val="308600"/>
              </a:solidFill>
              <a:round/>
              <a:headEnd/>
              <a:tailEnd/>
            </a:ln>
            <a:effectLst/>
          </p:spPr>
          <p:txBody>
            <a:bodyPr wrap="none" anchor="ctr"/>
            <a:lstStyle/>
            <a:p>
              <a:pPr algn="l" rtl="0"/>
              <a:endParaRPr lang="en-US">
                <a:solidFill>
                  <a:srgbClr val="000000"/>
                </a:solidFill>
              </a:endParaRPr>
            </a:p>
          </p:txBody>
        </p:sp>
        <p:sp>
          <p:nvSpPr>
            <p:cNvPr id="2104340" name="Arc 20"/>
            <p:cNvSpPr>
              <a:spLocks/>
            </p:cNvSpPr>
            <p:nvPr/>
          </p:nvSpPr>
          <p:spPr bwMode="auto">
            <a:xfrm rot="5400000">
              <a:off x="3590" y="1567"/>
              <a:ext cx="154" cy="31"/>
            </a:xfrm>
            <a:custGeom>
              <a:avLst/>
              <a:gdLst>
                <a:gd name="G0" fmla="+- 21589 0 0"/>
                <a:gd name="G1" fmla="+- 21600 0 0"/>
                <a:gd name="G2" fmla="+- 21600 0 0"/>
                <a:gd name="T0" fmla="*/ 0 w 21589"/>
                <a:gd name="T1" fmla="*/ 20904 h 21600"/>
                <a:gd name="T2" fmla="*/ 21449 w 21589"/>
                <a:gd name="T3" fmla="*/ 0 h 21600"/>
                <a:gd name="T4" fmla="*/ 21589 w 21589"/>
                <a:gd name="T5" fmla="*/ 21600 h 21600"/>
              </a:gdLst>
              <a:ahLst/>
              <a:cxnLst>
                <a:cxn ang="0">
                  <a:pos x="T0" y="T1"/>
                </a:cxn>
                <a:cxn ang="0">
                  <a:pos x="T2" y="T3"/>
                </a:cxn>
                <a:cxn ang="0">
                  <a:pos x="T4" y="T5"/>
                </a:cxn>
              </a:cxnLst>
              <a:rect l="0" t="0" r="r" b="b"/>
              <a:pathLst>
                <a:path w="21589" h="21600" fill="none" extrusionOk="0">
                  <a:moveTo>
                    <a:pt x="0" y="20904"/>
                  </a:moveTo>
                  <a:cubicBezTo>
                    <a:pt x="374" y="9305"/>
                    <a:pt x="9845" y="75"/>
                    <a:pt x="21449" y="0"/>
                  </a:cubicBezTo>
                </a:path>
                <a:path w="21589" h="21600" stroke="0" extrusionOk="0">
                  <a:moveTo>
                    <a:pt x="0" y="20904"/>
                  </a:moveTo>
                  <a:cubicBezTo>
                    <a:pt x="374" y="9305"/>
                    <a:pt x="9845" y="75"/>
                    <a:pt x="21449" y="0"/>
                  </a:cubicBezTo>
                  <a:lnTo>
                    <a:pt x="21589" y="21600"/>
                  </a:lnTo>
                  <a:close/>
                </a:path>
              </a:pathLst>
            </a:custGeom>
            <a:noFill/>
            <a:ln w="25400" cap="rnd">
              <a:solidFill>
                <a:srgbClr val="308600"/>
              </a:solidFill>
              <a:round/>
              <a:headEnd/>
              <a:tailEnd/>
            </a:ln>
            <a:effectLst/>
          </p:spPr>
          <p:txBody>
            <a:bodyPr wrap="none" anchor="ctr"/>
            <a:lstStyle/>
            <a:p>
              <a:pPr algn="l" rtl="0"/>
              <a:endParaRPr lang="en-US">
                <a:solidFill>
                  <a:srgbClr val="000000"/>
                </a:solidFill>
              </a:endParaRPr>
            </a:p>
          </p:txBody>
        </p:sp>
        <p:sp>
          <p:nvSpPr>
            <p:cNvPr id="2104341" name="Arc 21"/>
            <p:cNvSpPr>
              <a:spLocks/>
            </p:cNvSpPr>
            <p:nvPr/>
          </p:nvSpPr>
          <p:spPr bwMode="auto">
            <a:xfrm rot="16200000">
              <a:off x="3546" y="1561"/>
              <a:ext cx="154" cy="3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rgbClr val="308600"/>
              </a:solidFill>
              <a:round/>
              <a:headEnd/>
              <a:tailEnd/>
            </a:ln>
            <a:effectLst/>
          </p:spPr>
          <p:txBody>
            <a:bodyPr wrap="none" anchor="ctr"/>
            <a:lstStyle/>
            <a:p>
              <a:pPr algn="l" rtl="0"/>
              <a:endParaRPr lang="en-US">
                <a:solidFill>
                  <a:srgbClr val="000000"/>
                </a:solidFill>
              </a:endParaRPr>
            </a:p>
          </p:txBody>
        </p:sp>
      </p:grpSp>
      <p:grpSp>
        <p:nvGrpSpPr>
          <p:cNvPr id="3" name="Group 22"/>
          <p:cNvGrpSpPr>
            <a:grpSpLocks/>
          </p:cNvGrpSpPr>
          <p:nvPr/>
        </p:nvGrpSpPr>
        <p:grpSpPr bwMode="auto">
          <a:xfrm>
            <a:off x="5605463" y="1961886"/>
            <a:ext cx="336550" cy="211667"/>
            <a:chOff x="3539" y="1500"/>
            <a:chExt cx="212" cy="160"/>
          </a:xfrm>
        </p:grpSpPr>
        <p:sp>
          <p:nvSpPr>
            <p:cNvPr id="2104343" name="Arc 23"/>
            <p:cNvSpPr>
              <a:spLocks/>
            </p:cNvSpPr>
            <p:nvPr/>
          </p:nvSpPr>
          <p:spPr bwMode="auto">
            <a:xfrm rot="5400000">
              <a:off x="3513" y="1567"/>
              <a:ext cx="154" cy="31"/>
            </a:xfrm>
            <a:custGeom>
              <a:avLst/>
              <a:gdLst>
                <a:gd name="G0" fmla="+- 21589 0 0"/>
                <a:gd name="G1" fmla="+- 21600 0 0"/>
                <a:gd name="G2" fmla="+- 21600 0 0"/>
                <a:gd name="T0" fmla="*/ 0 w 21589"/>
                <a:gd name="T1" fmla="*/ 20904 h 21600"/>
                <a:gd name="T2" fmla="*/ 21449 w 21589"/>
                <a:gd name="T3" fmla="*/ 0 h 21600"/>
                <a:gd name="T4" fmla="*/ 21589 w 21589"/>
                <a:gd name="T5" fmla="*/ 21600 h 21600"/>
              </a:gdLst>
              <a:ahLst/>
              <a:cxnLst>
                <a:cxn ang="0">
                  <a:pos x="T0" y="T1"/>
                </a:cxn>
                <a:cxn ang="0">
                  <a:pos x="T2" y="T3"/>
                </a:cxn>
                <a:cxn ang="0">
                  <a:pos x="T4" y="T5"/>
                </a:cxn>
              </a:cxnLst>
              <a:rect l="0" t="0" r="r" b="b"/>
              <a:pathLst>
                <a:path w="21589" h="21600" fill="none" extrusionOk="0">
                  <a:moveTo>
                    <a:pt x="0" y="20904"/>
                  </a:moveTo>
                  <a:cubicBezTo>
                    <a:pt x="374" y="9305"/>
                    <a:pt x="9845" y="75"/>
                    <a:pt x="21449" y="0"/>
                  </a:cubicBezTo>
                </a:path>
                <a:path w="21589" h="21600" stroke="0" extrusionOk="0">
                  <a:moveTo>
                    <a:pt x="0" y="20904"/>
                  </a:moveTo>
                  <a:cubicBezTo>
                    <a:pt x="374" y="9305"/>
                    <a:pt x="9845" y="75"/>
                    <a:pt x="21449" y="0"/>
                  </a:cubicBezTo>
                  <a:lnTo>
                    <a:pt x="21589" y="21600"/>
                  </a:lnTo>
                  <a:close/>
                </a:path>
              </a:pathLst>
            </a:custGeom>
            <a:noFill/>
            <a:ln w="25400" cap="rnd">
              <a:solidFill>
                <a:schemeClr val="tx2"/>
              </a:solidFill>
              <a:round/>
              <a:headEnd/>
              <a:tailEnd/>
            </a:ln>
            <a:effectLst/>
          </p:spPr>
          <p:txBody>
            <a:bodyPr wrap="none" anchor="ctr"/>
            <a:lstStyle/>
            <a:p>
              <a:pPr algn="l" rtl="0"/>
              <a:endParaRPr lang="en-US">
                <a:solidFill>
                  <a:srgbClr val="000000"/>
                </a:solidFill>
              </a:endParaRPr>
            </a:p>
          </p:txBody>
        </p:sp>
        <p:sp>
          <p:nvSpPr>
            <p:cNvPr id="2104344" name="Arc 24"/>
            <p:cNvSpPr>
              <a:spLocks/>
            </p:cNvSpPr>
            <p:nvPr/>
          </p:nvSpPr>
          <p:spPr bwMode="auto">
            <a:xfrm rot="16200000">
              <a:off x="3478" y="1561"/>
              <a:ext cx="154" cy="3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chemeClr val="tx2"/>
              </a:solidFill>
              <a:round/>
              <a:headEnd/>
              <a:tailEnd/>
            </a:ln>
            <a:effectLst/>
          </p:spPr>
          <p:txBody>
            <a:bodyPr wrap="none" anchor="ctr"/>
            <a:lstStyle/>
            <a:p>
              <a:pPr algn="l" rtl="0"/>
              <a:endParaRPr lang="en-US">
                <a:solidFill>
                  <a:srgbClr val="000000"/>
                </a:solidFill>
              </a:endParaRPr>
            </a:p>
          </p:txBody>
        </p:sp>
        <p:sp>
          <p:nvSpPr>
            <p:cNvPr id="2104345" name="Arc 25"/>
            <p:cNvSpPr>
              <a:spLocks/>
            </p:cNvSpPr>
            <p:nvPr/>
          </p:nvSpPr>
          <p:spPr bwMode="auto">
            <a:xfrm rot="5400000">
              <a:off x="3659" y="1567"/>
              <a:ext cx="154" cy="31"/>
            </a:xfrm>
            <a:custGeom>
              <a:avLst/>
              <a:gdLst>
                <a:gd name="G0" fmla="+- 21589 0 0"/>
                <a:gd name="G1" fmla="+- 21600 0 0"/>
                <a:gd name="G2" fmla="+- 21600 0 0"/>
                <a:gd name="T0" fmla="*/ 0 w 21589"/>
                <a:gd name="T1" fmla="*/ 20904 h 21600"/>
                <a:gd name="T2" fmla="*/ 21449 w 21589"/>
                <a:gd name="T3" fmla="*/ 0 h 21600"/>
                <a:gd name="T4" fmla="*/ 21589 w 21589"/>
                <a:gd name="T5" fmla="*/ 21600 h 21600"/>
              </a:gdLst>
              <a:ahLst/>
              <a:cxnLst>
                <a:cxn ang="0">
                  <a:pos x="T0" y="T1"/>
                </a:cxn>
                <a:cxn ang="0">
                  <a:pos x="T2" y="T3"/>
                </a:cxn>
                <a:cxn ang="0">
                  <a:pos x="T4" y="T5"/>
                </a:cxn>
              </a:cxnLst>
              <a:rect l="0" t="0" r="r" b="b"/>
              <a:pathLst>
                <a:path w="21589" h="21600" fill="none" extrusionOk="0">
                  <a:moveTo>
                    <a:pt x="0" y="20904"/>
                  </a:moveTo>
                  <a:cubicBezTo>
                    <a:pt x="374" y="9305"/>
                    <a:pt x="9845" y="75"/>
                    <a:pt x="21449" y="0"/>
                  </a:cubicBezTo>
                </a:path>
                <a:path w="21589" h="21600" stroke="0" extrusionOk="0">
                  <a:moveTo>
                    <a:pt x="0" y="20904"/>
                  </a:moveTo>
                  <a:cubicBezTo>
                    <a:pt x="374" y="9305"/>
                    <a:pt x="9845" y="75"/>
                    <a:pt x="21449" y="0"/>
                  </a:cubicBezTo>
                  <a:lnTo>
                    <a:pt x="21589" y="21600"/>
                  </a:lnTo>
                  <a:close/>
                </a:path>
              </a:pathLst>
            </a:custGeom>
            <a:noFill/>
            <a:ln w="25400" cap="rnd">
              <a:solidFill>
                <a:schemeClr val="tx2"/>
              </a:solidFill>
              <a:round/>
              <a:headEnd/>
              <a:tailEnd/>
            </a:ln>
            <a:effectLst/>
          </p:spPr>
          <p:txBody>
            <a:bodyPr wrap="none" anchor="ctr"/>
            <a:lstStyle/>
            <a:p>
              <a:pPr algn="l" rtl="0"/>
              <a:endParaRPr lang="en-US">
                <a:solidFill>
                  <a:srgbClr val="000000"/>
                </a:solidFill>
              </a:endParaRPr>
            </a:p>
          </p:txBody>
        </p:sp>
        <p:sp>
          <p:nvSpPr>
            <p:cNvPr id="2104346" name="Arc 26"/>
            <p:cNvSpPr>
              <a:spLocks/>
            </p:cNvSpPr>
            <p:nvPr/>
          </p:nvSpPr>
          <p:spPr bwMode="auto">
            <a:xfrm rot="16200000">
              <a:off x="3619" y="1567"/>
              <a:ext cx="154" cy="31"/>
            </a:xfrm>
            <a:custGeom>
              <a:avLst/>
              <a:gdLst>
                <a:gd name="G0" fmla="+- 0 0 0"/>
                <a:gd name="G1" fmla="+- 21600 0 0"/>
                <a:gd name="G2" fmla="+- 21600 0 0"/>
                <a:gd name="T0" fmla="*/ 0 w 21589"/>
                <a:gd name="T1" fmla="*/ 0 h 21600"/>
                <a:gd name="T2" fmla="*/ 21589 w 21589"/>
                <a:gd name="T3" fmla="*/ 20899 h 21600"/>
                <a:gd name="T4" fmla="*/ 0 w 21589"/>
                <a:gd name="T5" fmla="*/ 21600 h 21600"/>
              </a:gdLst>
              <a:ahLst/>
              <a:cxnLst>
                <a:cxn ang="0">
                  <a:pos x="T0" y="T1"/>
                </a:cxn>
                <a:cxn ang="0">
                  <a:pos x="T2" y="T3"/>
                </a:cxn>
                <a:cxn ang="0">
                  <a:pos x="T4" y="T5"/>
                </a:cxn>
              </a:cxnLst>
              <a:rect l="0" t="0" r="r" b="b"/>
              <a:pathLst>
                <a:path w="21589" h="21600" fill="none" extrusionOk="0">
                  <a:moveTo>
                    <a:pt x="-1" y="0"/>
                  </a:moveTo>
                  <a:cubicBezTo>
                    <a:pt x="11656" y="0"/>
                    <a:pt x="21210" y="9248"/>
                    <a:pt x="21588" y="20899"/>
                  </a:cubicBezTo>
                </a:path>
                <a:path w="21589" h="21600" stroke="0" extrusionOk="0">
                  <a:moveTo>
                    <a:pt x="-1" y="0"/>
                  </a:moveTo>
                  <a:cubicBezTo>
                    <a:pt x="11656" y="0"/>
                    <a:pt x="21210" y="9248"/>
                    <a:pt x="21588" y="20899"/>
                  </a:cubicBezTo>
                  <a:lnTo>
                    <a:pt x="0" y="21600"/>
                  </a:lnTo>
                  <a:close/>
                </a:path>
              </a:pathLst>
            </a:custGeom>
            <a:noFill/>
            <a:ln w="25400" cap="rnd">
              <a:solidFill>
                <a:schemeClr val="tx2"/>
              </a:solidFill>
              <a:round/>
              <a:headEnd/>
              <a:tailEnd/>
            </a:ln>
            <a:effectLst/>
          </p:spPr>
          <p:txBody>
            <a:bodyPr wrap="none" anchor="ctr"/>
            <a:lstStyle/>
            <a:p>
              <a:pPr algn="l" rtl="0"/>
              <a:endParaRPr lang="en-US">
                <a:solidFill>
                  <a:srgbClr val="000000"/>
                </a:solidFill>
              </a:endParaRPr>
            </a:p>
          </p:txBody>
        </p:sp>
        <p:sp>
          <p:nvSpPr>
            <p:cNvPr id="2104347" name="Arc 27"/>
            <p:cNvSpPr>
              <a:spLocks/>
            </p:cNvSpPr>
            <p:nvPr/>
          </p:nvSpPr>
          <p:spPr bwMode="auto">
            <a:xfrm rot="5400000">
              <a:off x="3590" y="1567"/>
              <a:ext cx="154" cy="31"/>
            </a:xfrm>
            <a:custGeom>
              <a:avLst/>
              <a:gdLst>
                <a:gd name="G0" fmla="+- 21589 0 0"/>
                <a:gd name="G1" fmla="+- 21600 0 0"/>
                <a:gd name="G2" fmla="+- 21600 0 0"/>
                <a:gd name="T0" fmla="*/ 0 w 21589"/>
                <a:gd name="T1" fmla="*/ 20904 h 21600"/>
                <a:gd name="T2" fmla="*/ 21449 w 21589"/>
                <a:gd name="T3" fmla="*/ 0 h 21600"/>
                <a:gd name="T4" fmla="*/ 21589 w 21589"/>
                <a:gd name="T5" fmla="*/ 21600 h 21600"/>
              </a:gdLst>
              <a:ahLst/>
              <a:cxnLst>
                <a:cxn ang="0">
                  <a:pos x="T0" y="T1"/>
                </a:cxn>
                <a:cxn ang="0">
                  <a:pos x="T2" y="T3"/>
                </a:cxn>
                <a:cxn ang="0">
                  <a:pos x="T4" y="T5"/>
                </a:cxn>
              </a:cxnLst>
              <a:rect l="0" t="0" r="r" b="b"/>
              <a:pathLst>
                <a:path w="21589" h="21600" fill="none" extrusionOk="0">
                  <a:moveTo>
                    <a:pt x="0" y="20904"/>
                  </a:moveTo>
                  <a:cubicBezTo>
                    <a:pt x="374" y="9305"/>
                    <a:pt x="9845" y="75"/>
                    <a:pt x="21449" y="0"/>
                  </a:cubicBezTo>
                </a:path>
                <a:path w="21589" h="21600" stroke="0" extrusionOk="0">
                  <a:moveTo>
                    <a:pt x="0" y="20904"/>
                  </a:moveTo>
                  <a:cubicBezTo>
                    <a:pt x="374" y="9305"/>
                    <a:pt x="9845" y="75"/>
                    <a:pt x="21449" y="0"/>
                  </a:cubicBezTo>
                  <a:lnTo>
                    <a:pt x="21589" y="21600"/>
                  </a:lnTo>
                  <a:close/>
                </a:path>
              </a:pathLst>
            </a:custGeom>
            <a:noFill/>
            <a:ln w="25400" cap="rnd">
              <a:solidFill>
                <a:schemeClr val="tx2"/>
              </a:solidFill>
              <a:round/>
              <a:headEnd/>
              <a:tailEnd/>
            </a:ln>
            <a:effectLst/>
          </p:spPr>
          <p:txBody>
            <a:bodyPr wrap="none" anchor="ctr"/>
            <a:lstStyle/>
            <a:p>
              <a:pPr algn="l" rtl="0"/>
              <a:endParaRPr lang="en-US">
                <a:solidFill>
                  <a:srgbClr val="000000"/>
                </a:solidFill>
              </a:endParaRPr>
            </a:p>
          </p:txBody>
        </p:sp>
        <p:sp>
          <p:nvSpPr>
            <p:cNvPr id="2104348" name="Arc 28"/>
            <p:cNvSpPr>
              <a:spLocks/>
            </p:cNvSpPr>
            <p:nvPr/>
          </p:nvSpPr>
          <p:spPr bwMode="auto">
            <a:xfrm rot="16200000">
              <a:off x="3546" y="1561"/>
              <a:ext cx="154" cy="3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chemeClr val="tx2"/>
              </a:solidFill>
              <a:round/>
              <a:headEnd/>
              <a:tailEnd/>
            </a:ln>
            <a:effectLst/>
          </p:spPr>
          <p:txBody>
            <a:bodyPr wrap="none" anchor="ctr"/>
            <a:lstStyle/>
            <a:p>
              <a:pPr algn="l" rtl="0"/>
              <a:endParaRPr lang="en-US">
                <a:solidFill>
                  <a:srgbClr val="000000"/>
                </a:solidFill>
              </a:endParaRPr>
            </a:p>
          </p:txBody>
        </p:sp>
      </p:grpSp>
      <p:sp>
        <p:nvSpPr>
          <p:cNvPr id="2104349" name="Line 29"/>
          <p:cNvSpPr>
            <a:spLocks noChangeShapeType="1"/>
          </p:cNvSpPr>
          <p:nvPr/>
        </p:nvSpPr>
        <p:spPr bwMode="auto">
          <a:xfrm>
            <a:off x="4876800" y="1555750"/>
            <a:ext cx="228600" cy="349250"/>
          </a:xfrm>
          <a:prstGeom prst="line">
            <a:avLst/>
          </a:prstGeom>
          <a:noFill/>
          <a:ln w="12700">
            <a:solidFill>
              <a:srgbClr val="308600"/>
            </a:solidFill>
            <a:round/>
            <a:headEnd/>
            <a:tailEnd type="triangle" w="med" len="med"/>
          </a:ln>
          <a:effectLst/>
        </p:spPr>
        <p:txBody>
          <a:bodyPr wrap="none" anchor="ctr"/>
          <a:lstStyle/>
          <a:p>
            <a:pPr algn="l" rtl="0"/>
            <a:endParaRPr lang="en-US">
              <a:solidFill>
                <a:srgbClr val="000000"/>
              </a:solidFill>
            </a:endParaRPr>
          </a:p>
        </p:txBody>
      </p:sp>
      <p:sp>
        <p:nvSpPr>
          <p:cNvPr id="33" name="Title 32"/>
          <p:cNvSpPr>
            <a:spLocks noGrp="1"/>
          </p:cNvSpPr>
          <p:nvPr>
            <p:ph type="title"/>
          </p:nvPr>
        </p:nvSpPr>
        <p:spPr/>
        <p:txBody>
          <a:bodyPr/>
          <a:lstStyle/>
          <a:p>
            <a:pPr algn="l" rtl="0"/>
            <a:r>
              <a:rPr lang="en-US" dirty="0" smtClean="0"/>
              <a:t>Zonas de protección</a:t>
            </a:r>
            <a:br>
              <a:rPr lang="en-US" dirty="0" smtClean="0"/>
            </a:br>
            <a:endParaRPr lang="en-US" dirty="0"/>
          </a:p>
        </p:txBody>
      </p:sp>
      <p:sp>
        <p:nvSpPr>
          <p:cNvPr id="31" name="Date Placeholder 10"/>
          <p:cNvSpPr>
            <a:spLocks noGrp="1"/>
          </p:cNvSpPr>
          <p:nvPr>
            <p:ph type="dt" sz="half" idx="11"/>
          </p:nvPr>
        </p:nvSpPr>
        <p:spPr>
          <a:xfrm>
            <a:off x="207945" y="5509322"/>
            <a:ext cx="592889" cy="90726"/>
          </a:xfrm>
        </p:spPr>
        <p:txBody>
          <a:bodyPr/>
          <a:lstStyle/>
          <a:p>
            <a:fld id="{61C0B8D7-6DD6-448F-9328-EB6E1CA659D7}" type="datetime4">
              <a:rPr lang="en-US">
                <a:solidFill>
                  <a:srgbClr val="000000"/>
                </a:solidFill>
              </a:rPr>
              <a:pPr/>
              <a:t>May 27, 2022</a:t>
            </a:fld>
            <a:endParaRPr dirty="0">
              <a:solidFill>
                <a:srgbClr val="000000"/>
              </a:solidFill>
            </a:endParaRPr>
          </a:p>
        </p:txBody>
      </p:sp>
      <p:sp>
        <p:nvSpPr>
          <p:cNvPr id="32" name="Slide Number Placeholder 11"/>
          <p:cNvSpPr>
            <a:spLocks noGrp="1"/>
          </p:cNvSpPr>
          <p:nvPr>
            <p:ph type="sldNum" sz="quarter" idx="12"/>
          </p:nvPr>
        </p:nvSpPr>
        <p:spPr>
          <a:xfrm>
            <a:off x="918320" y="5510125"/>
            <a:ext cx="448519" cy="90726"/>
          </a:xfrm>
        </p:spPr>
        <p:txBody>
          <a:bodyPr/>
          <a:lstStyle/>
          <a:p>
            <a:r>
              <a:rPr>
                <a:solidFill>
                  <a:srgbClr val="000000"/>
                </a:solidFill>
              </a:rPr>
              <a:t>| Deslizar</a:t>
            </a:r>
            <a:fld id="{CF363E95-653D-48D7-8EB0-A81FED805B5F}" type="slidenum">
              <a:rPr>
                <a:solidFill>
                  <a:srgbClr val="000000"/>
                </a:solidFill>
              </a:rPr>
              <a:pPr/>
              <a:t>19</a:t>
            </a:fld>
            <a:endParaRPr dirty="0">
              <a:solidFill>
                <a:srgbClr val="000000"/>
              </a:solidFill>
            </a:endParaRPr>
          </a:p>
        </p:txBody>
      </p:sp>
      <p:sp>
        <p:nvSpPr>
          <p:cNvPr id="34" name="Footer Placeholder 14"/>
          <p:cNvSpPr>
            <a:spLocks noGrp="1"/>
          </p:cNvSpPr>
          <p:nvPr>
            <p:ph type="ftr" sz="quarter" idx="13"/>
          </p:nvPr>
        </p:nvSpPr>
        <p:spPr>
          <a:xfrm>
            <a:off x="215900" y="5167313"/>
            <a:ext cx="1260474" cy="547687"/>
          </a:xfrm>
        </p:spPr>
        <p:txBody>
          <a:bodyPr/>
          <a:lstStyle/>
          <a:p>
            <a:pPr algn="l" rtl="0"/>
            <a:r>
              <a:rPr lang="en-US">
                <a:solidFill>
                  <a:srgbClr val="000000"/>
                </a:solidFill>
              </a:rPr>
              <a:t>©ABB</a:t>
            </a:r>
          </a:p>
        </p:txBody>
      </p:sp>
      <p:sp>
        <p:nvSpPr>
          <p:cNvPr id="35" name="Lightning Bolt 34"/>
          <p:cNvSpPr/>
          <p:nvPr/>
        </p:nvSpPr>
        <p:spPr>
          <a:xfrm>
            <a:off x="4565601" y="1881830"/>
            <a:ext cx="185739" cy="457200"/>
          </a:xfrm>
          <a:prstGeom prst="lightningBol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gn="ctr" rtl="0">
              <a:spcBef>
                <a:spcPts val="1100"/>
              </a:spcBef>
              <a:buClr>
                <a:srgbClr val="002897"/>
              </a:buClr>
              <a:buSzPct val="70000"/>
              <a:buFont typeface="Wingdings" pitchFamily="2" charset="2"/>
              <a:buChar char="§"/>
            </a:pPr>
            <a:endParaRPr lang="en-US" dirty="0" smtClean="0">
              <a:solidFill>
                <a:srgbClr val="000000"/>
              </a:solidFill>
              <a:cs typeface="Arial" pitchFamily="34" charset="0"/>
            </a:endParaRPr>
          </a:p>
        </p:txBody>
      </p:sp>
    </p:spTree>
    <p:extLst>
      <p:ext uri="{BB962C8B-B14F-4D97-AF65-F5344CB8AC3E}">
        <p14:creationId xmlns:p14="http://schemas.microsoft.com/office/powerpoint/2010/main" xmlns="" val="245910801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noFill/>
          <a:ln/>
        </p:spPr>
        <p:txBody>
          <a:bodyPr/>
          <a:lstStyle/>
          <a:p>
            <a:pPr algn="l" rtl="0"/>
            <a:r>
              <a:rPr lang="en-US" dirty="0" smtClean="0"/>
              <a:t>Transformadores de corriente: circuito equivalente</a:t>
            </a:r>
            <a:r>
              <a:rPr lang="en-US" dirty="0"/>
              <a:t>de un TC</a:t>
            </a:r>
          </a:p>
        </p:txBody>
      </p:sp>
      <p:graphicFrame>
        <p:nvGraphicFramePr>
          <p:cNvPr id="136202" name="Object 10"/>
          <p:cNvGraphicFramePr>
            <a:graphicFrameLocks noGrp="1" noChangeAspect="1"/>
          </p:cNvGraphicFramePr>
          <p:nvPr>
            <p:ph idx="1"/>
          </p:nvPr>
        </p:nvGraphicFramePr>
        <p:xfrm>
          <a:off x="1916114" y="941917"/>
          <a:ext cx="5502275" cy="4324615"/>
        </p:xfrm>
        <a:graphic>
          <a:graphicData uri="http://schemas.openxmlformats.org/presentationml/2006/ole">
            <p:oleObj spid="_x0000_s8211" name="Image" r:id="rId4" imgW="14742857" imgH="13904762" progId="">
              <p:embed/>
            </p:oleObj>
          </a:graphicData>
        </a:graphic>
      </p:graphicFrame>
      <p:sp>
        <p:nvSpPr>
          <p:cNvPr id="4" name="Date Placeholder 3"/>
          <p:cNvSpPr>
            <a:spLocks noGrp="1"/>
          </p:cNvSpPr>
          <p:nvPr>
            <p:ph type="dt" sz="half" idx="4294967295"/>
          </p:nvPr>
        </p:nvSpPr>
        <p:spPr>
          <a:xfrm rot="10800000" flipV="1">
            <a:off x="152400" y="5446288"/>
            <a:ext cx="914400" cy="137160"/>
          </a:xfrm>
          <a:prstGeom prst="rect">
            <a:avLst/>
          </a:prstGeom>
        </p:spPr>
        <p:txBody>
          <a:bodyPr/>
          <a:lstStyle/>
          <a:p>
            <a:fld id="{D8A0098B-173B-49D8-B1F2-844D52E15A4A}" type="datetime4">
              <a:rPr lang="en-US" smtClean="0"/>
              <a:pPr/>
              <a:t>May 27, 2022</a:t>
            </a:fld>
            <a:endParaRPr lang="en-US"/>
          </a:p>
        </p:txBody>
      </p:sp>
      <p:sp>
        <p:nvSpPr>
          <p:cNvPr id="5" name="Slide Number Placeholder 4"/>
          <p:cNvSpPr>
            <a:spLocks noGrp="1"/>
          </p:cNvSpPr>
          <p:nvPr>
            <p:ph type="sldNum" sz="quarter" idx="4294967295"/>
          </p:nvPr>
        </p:nvSpPr>
        <p:spPr>
          <a:xfrm>
            <a:off x="1066800" y="5446288"/>
            <a:ext cx="640080" cy="137160"/>
          </a:xfrm>
          <a:prstGeom prst="rect">
            <a:avLst/>
          </a:prstGeom>
        </p:spPr>
        <p:txBody>
          <a:bodyPr/>
          <a:lstStyle/>
          <a:p>
            <a:r>
              <a:rPr lang="en-US" smtClean="0"/>
              <a:t>diapositiva</a:t>
            </a:r>
            <a:fld id="{400BDE64-58D3-4285-9F33-3F6C81FBB9CD}" type="slidenum">
              <a:rPr lang="en-US" smtClean="0"/>
              <a:pPr/>
              <a:t>20</a:t>
            </a:fld>
            <a:endParaRPr lang="en-US" dirty="0"/>
          </a:p>
        </p:txBody>
      </p:sp>
    </p:spTree>
    <p:extLst>
      <p:ext uri="{BB962C8B-B14F-4D97-AF65-F5344CB8AC3E}">
        <p14:creationId xmlns:p14="http://schemas.microsoft.com/office/powerpoint/2010/main" xmlns="" val="617620369"/>
      </p:ext>
    </p:extLst>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rtl="0"/>
            <a:r>
              <a:rPr lang="en-US" dirty="0" smtClean="0"/>
              <a:t>Transformador de corriente</a:t>
            </a:r>
            <a:endParaRPr lang="en-US" dirty="0"/>
          </a:p>
        </p:txBody>
      </p:sp>
      <p:sp>
        <p:nvSpPr>
          <p:cNvPr id="2" name="Content Placeholder 1"/>
          <p:cNvSpPr>
            <a:spLocks noGrp="1"/>
          </p:cNvSpPr>
          <p:nvPr>
            <p:ph sz="half" idx="2"/>
          </p:nvPr>
        </p:nvSpPr>
        <p:spPr>
          <a:xfrm>
            <a:off x="1472857" y="1181100"/>
            <a:ext cx="6191251" cy="3840427"/>
          </a:xfrm>
        </p:spPr>
        <p:txBody>
          <a:bodyPr>
            <a:normAutofit lnSpcReduction="10000"/>
          </a:bodyPr>
          <a:lstStyle/>
          <a:p>
            <a:pPr lvl="1" algn="l" rtl="0"/>
            <a:r>
              <a:rPr lang="en-US" dirty="0" smtClean="0"/>
              <a:t>Relación:</a:t>
            </a:r>
            <a:r>
              <a:rPr lang="en-US" sz="1800" dirty="0" smtClean="0"/>
              <a:t>200/5, 1200/5, …500/1</a:t>
            </a:r>
          </a:p>
          <a:p>
            <a:pPr lvl="1" algn="l" rtl="0"/>
            <a:r>
              <a:rPr lang="en-US" dirty="0" smtClean="0"/>
              <a:t>Capacidad de carga:</a:t>
            </a:r>
            <a:r>
              <a:rPr lang="en-US" sz="1800" dirty="0" smtClean="0"/>
              <a:t>carga AV</a:t>
            </a:r>
          </a:p>
          <a:p>
            <a:pPr lvl="1" algn="l" rtl="0"/>
            <a:r>
              <a:rPr lang="en-US" dirty="0" smtClean="0"/>
              <a:t>Clase de precisión:</a:t>
            </a:r>
            <a:r>
              <a:rPr lang="en-US" sz="1800" dirty="0" smtClean="0"/>
              <a:t>C800, K200, T400</a:t>
            </a:r>
          </a:p>
          <a:p>
            <a:pPr lvl="1" algn="l" rtl="0"/>
            <a:r>
              <a:rPr lang="en-US" dirty="0" smtClean="0"/>
              <a:t>Punto de inflexión, voltaje de saturación (se puede derivar del gráfico en CT de clase C)</a:t>
            </a:r>
          </a:p>
          <a:p>
            <a:pPr lvl="1" algn="l" rtl="0"/>
            <a:r>
              <a:rPr lang="en-US" dirty="0" smtClean="0"/>
              <a:t>Disponibilidad de TC</a:t>
            </a:r>
          </a:p>
          <a:p>
            <a:pPr lvl="1" algn="l" rtl="0"/>
            <a:r>
              <a:rPr lang="en-US" dirty="0"/>
              <a:t>Estándar IEEE C57.13-1993 (R2003), Requisitos estándar IEEE para instrumentos</a:t>
            </a:r>
            <a:r>
              <a:rPr lang="en-US" dirty="0" smtClean="0"/>
              <a:t>Transformadores</a:t>
            </a:r>
          </a:p>
          <a:p>
            <a:pPr lvl="1" algn="l" rtl="0"/>
            <a:r>
              <a:rPr lang="en-US" dirty="0"/>
              <a:t>Estándar IEEE C37.110-1996, Guía IEEE para la aplicación de transformadores de corriente utilizados para fines de relés de protección</a:t>
            </a:r>
            <a:endParaRPr lang="en-US" dirty="0" smtClean="0"/>
          </a:p>
          <a:p>
            <a:pPr lvl="1" algn="l" rtl="0"/>
            <a:endParaRPr lang="en-US" sz="2400" b="1" dirty="0"/>
          </a:p>
        </p:txBody>
      </p:sp>
      <p:sp>
        <p:nvSpPr>
          <p:cNvPr id="8" name="Subtitle 7"/>
          <p:cNvSpPr>
            <a:spLocks noGrp="1"/>
          </p:cNvSpPr>
          <p:nvPr>
            <p:ph type="subTitle" idx="1"/>
          </p:nvPr>
        </p:nvSpPr>
        <p:spPr>
          <a:xfrm>
            <a:off x="0" y="615212"/>
            <a:ext cx="9144000" cy="389249"/>
          </a:xfrm>
        </p:spPr>
        <p:txBody>
          <a:bodyPr>
            <a:normAutofit fontScale="85000" lnSpcReduction="10000"/>
          </a:bodyPr>
          <a:lstStyle/>
          <a:p>
            <a:pPr algn="l" rtl="0"/>
            <a:r>
              <a:rPr lang="en-US" dirty="0" smtClean="0"/>
              <a:t>Calificaciones de preocupación para la protección del autobús</a:t>
            </a:r>
            <a:endParaRPr lang="en-US" dirty="0"/>
          </a:p>
        </p:txBody>
      </p:sp>
      <p:sp>
        <p:nvSpPr>
          <p:cNvPr id="6" name="Date Placeholder 5"/>
          <p:cNvSpPr>
            <a:spLocks noGrp="1"/>
          </p:cNvSpPr>
          <p:nvPr>
            <p:ph type="dt" sz="half" idx="12"/>
          </p:nvPr>
        </p:nvSpPr>
        <p:spPr>
          <a:xfrm>
            <a:off x="207945" y="5509674"/>
            <a:ext cx="592889" cy="90726"/>
          </a:xfrm>
        </p:spPr>
        <p:txBody>
          <a:bodyPr/>
          <a:lstStyle/>
          <a:p>
            <a:fld id="{ECBB9A6D-263C-4B84-9915-FD9240EC489F}" type="datetime4">
              <a:rPr lang="en-US">
                <a:solidFill>
                  <a:srgbClr val="000000"/>
                </a:solidFill>
              </a:rPr>
              <a:pPr/>
              <a:t>May 27, 2022</a:t>
            </a:fld>
            <a:endParaRPr dirty="0">
              <a:solidFill>
                <a:srgbClr val="000000"/>
              </a:solidFill>
            </a:endParaRPr>
          </a:p>
        </p:txBody>
      </p:sp>
      <p:sp>
        <p:nvSpPr>
          <p:cNvPr id="7" name="Slide Number Placeholder 6"/>
          <p:cNvSpPr>
            <a:spLocks noGrp="1"/>
          </p:cNvSpPr>
          <p:nvPr>
            <p:ph type="sldNum" sz="quarter" idx="13"/>
          </p:nvPr>
        </p:nvSpPr>
        <p:spPr>
          <a:xfrm>
            <a:off x="918320" y="5510477"/>
            <a:ext cx="448519" cy="90726"/>
          </a:xfrm>
        </p:spPr>
        <p:txBody>
          <a:bodyPr/>
          <a:lstStyle/>
          <a:p>
            <a:r>
              <a:rPr>
                <a:solidFill>
                  <a:srgbClr val="000000"/>
                </a:solidFill>
              </a:rPr>
              <a:t>| Deslizar</a:t>
            </a:r>
            <a:fld id="{CF363E95-653D-48D7-8EB0-A81FED805B5F}" type="slidenum">
              <a:rPr>
                <a:solidFill>
                  <a:srgbClr val="000000"/>
                </a:solidFill>
              </a:rPr>
              <a:pPr/>
              <a:t>21</a:t>
            </a:fld>
            <a:endParaRPr dirty="0">
              <a:solidFill>
                <a:srgbClr val="000000"/>
              </a:solidFill>
            </a:endParaRPr>
          </a:p>
        </p:txBody>
      </p:sp>
      <p:sp>
        <p:nvSpPr>
          <p:cNvPr id="9" name="Footer Placeholder 8"/>
          <p:cNvSpPr>
            <a:spLocks noGrp="1"/>
          </p:cNvSpPr>
          <p:nvPr>
            <p:ph type="ftr" sz="quarter" idx="14"/>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1697577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p:txBody>
          <a:bodyPr/>
          <a:lstStyle/>
          <a:p>
            <a:pPr algn="l" rtl="0"/>
            <a:r>
              <a:rPr lang="en-US"/>
              <a:t>Rendimiento de estado estacionario de CT</a:t>
            </a:r>
          </a:p>
        </p:txBody>
      </p:sp>
      <p:graphicFrame>
        <p:nvGraphicFramePr>
          <p:cNvPr id="280580" name="Object 4"/>
          <p:cNvGraphicFramePr>
            <a:graphicFrameLocks noGrp="1" noChangeAspect="1"/>
          </p:cNvGraphicFramePr>
          <p:nvPr>
            <p:ph idx="1"/>
          </p:nvPr>
        </p:nvGraphicFramePr>
        <p:xfrm>
          <a:off x="622301" y="1150938"/>
          <a:ext cx="7661275" cy="3907896"/>
        </p:xfrm>
        <a:graphic>
          <a:graphicData uri="http://schemas.openxmlformats.org/presentationml/2006/ole">
            <p:oleObj spid="_x0000_s7189" name="Visio" r:id="rId4" imgW="9597009" imgH="5876163" progId="">
              <p:embed/>
            </p:oleObj>
          </a:graphicData>
        </a:graphic>
      </p:graphicFrame>
    </p:spTree>
    <p:extLst>
      <p:ext uri="{BB962C8B-B14F-4D97-AF65-F5344CB8AC3E}">
        <p14:creationId xmlns:p14="http://schemas.microsoft.com/office/powerpoint/2010/main" xmlns="" val="13271113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76400" y="1326886"/>
            <a:ext cx="7023100" cy="3840427"/>
          </a:xfrm>
        </p:spPr>
        <p:txBody>
          <a:bodyPr>
            <a:normAutofit/>
          </a:bodyPr>
          <a:lstStyle/>
          <a:p>
            <a:pPr algn="l" rtl="0"/>
            <a:r>
              <a:rPr lang="en-US" sz="2400" dirty="0" smtClean="0"/>
              <a:t>Ejemplo 1200/5 C800</a:t>
            </a:r>
          </a:p>
          <a:p>
            <a:pPr algn="l" rtl="0"/>
            <a:r>
              <a:rPr lang="en-US" sz="2400" dirty="0" smtClean="0"/>
              <a:t>Este transformador de corriente entregará 800 voltios en su secundario cuando esté conectado a una carga estándar y fluya 20 veces la corriente nominal en el devanado primario sin exceder el error de relación del 10%.</a:t>
            </a:r>
          </a:p>
          <a:p>
            <a:pPr algn="l" rtl="0"/>
            <a:endParaRPr lang="en-US" sz="2400" b="1" dirty="0" smtClean="0"/>
          </a:p>
          <a:p>
            <a:pPr algn="l" rtl="0">
              <a:buNone/>
            </a:pPr>
            <a:endParaRPr lang="en-US" sz="2400" b="1" dirty="0" smtClean="0"/>
          </a:p>
        </p:txBody>
      </p:sp>
      <p:sp>
        <p:nvSpPr>
          <p:cNvPr id="3" name="Title 2"/>
          <p:cNvSpPr>
            <a:spLocks noGrp="1"/>
          </p:cNvSpPr>
          <p:nvPr>
            <p:ph type="title"/>
          </p:nvPr>
        </p:nvSpPr>
        <p:spPr/>
        <p:txBody>
          <a:bodyPr/>
          <a:lstStyle/>
          <a:p>
            <a:pPr algn="l" rtl="0"/>
            <a:r>
              <a:rPr lang="en-US" dirty="0" smtClean="0"/>
              <a:t>Clase de precisión del transformador de corriente ANSI</a:t>
            </a:r>
            <a:endParaRPr lang="en-US" dirty="0"/>
          </a:p>
        </p:txBody>
      </p:sp>
      <p:sp>
        <p:nvSpPr>
          <p:cNvPr id="5" name="Date Placeholder 4"/>
          <p:cNvSpPr>
            <a:spLocks noGrp="1"/>
          </p:cNvSpPr>
          <p:nvPr>
            <p:ph type="dt" sz="half" idx="11"/>
          </p:nvPr>
        </p:nvSpPr>
        <p:spPr/>
        <p:txBody>
          <a:bodyPr/>
          <a:lstStyle/>
          <a:p>
            <a:fld id="{1E2C90E3-08F3-4BD1-BEE6-66A3C000349B}"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23</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14351562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0533" name="Picture 5"/>
          <p:cNvPicPr>
            <a:picLocks noChangeAspect="1" noChangeArrowheads="1"/>
          </p:cNvPicPr>
          <p:nvPr/>
        </p:nvPicPr>
        <p:blipFill>
          <a:blip r:embed="rId3"/>
          <a:srcRect/>
          <a:stretch>
            <a:fillRect/>
          </a:stretch>
        </p:blipFill>
        <p:spPr bwMode="auto">
          <a:xfrm>
            <a:off x="476250" y="1055638"/>
            <a:ext cx="7804150" cy="4345781"/>
          </a:xfrm>
          <a:prstGeom prst="rect">
            <a:avLst/>
          </a:prstGeom>
          <a:noFill/>
          <a:ln w="12700">
            <a:noFill/>
            <a:miter lim="800000"/>
            <a:headEnd type="none" w="sm" len="sm"/>
            <a:tailEnd type="none" w="sm" len="sm"/>
          </a:ln>
          <a:effectLst/>
        </p:spPr>
      </p:pic>
      <p:sp>
        <p:nvSpPr>
          <p:cNvPr id="150532" name="Rectangle 4"/>
          <p:cNvSpPr>
            <a:spLocks noGrp="1" noChangeArrowheads="1"/>
          </p:cNvSpPr>
          <p:nvPr>
            <p:ph type="title"/>
          </p:nvPr>
        </p:nvSpPr>
        <p:spPr>
          <a:noFill/>
          <a:ln/>
        </p:spPr>
        <p:txBody>
          <a:bodyPr/>
          <a:lstStyle/>
          <a:p>
            <a:pPr algn="l" rtl="0"/>
            <a:r>
              <a:rPr lang="en-US" dirty="0"/>
              <a:t>ANSI</a:t>
            </a:r>
            <a:r>
              <a:rPr lang="en-US" dirty="0" smtClean="0"/>
              <a:t>clase de precisión</a:t>
            </a:r>
            <a:endParaRPr lang="en-US" dirty="0"/>
          </a:p>
        </p:txBody>
      </p:sp>
      <p:sp>
        <p:nvSpPr>
          <p:cNvPr id="7" name="Subtitle 6"/>
          <p:cNvSpPr>
            <a:spLocks noGrp="1"/>
          </p:cNvSpPr>
          <p:nvPr>
            <p:ph type="subTitle" idx="10"/>
          </p:nvPr>
        </p:nvSpPr>
        <p:spPr>
          <a:xfrm>
            <a:off x="0" y="651424"/>
            <a:ext cx="9144000" cy="389249"/>
          </a:xfrm>
        </p:spPr>
        <p:txBody>
          <a:bodyPr>
            <a:normAutofit fontScale="92500"/>
          </a:bodyPr>
          <a:lstStyle/>
          <a:p>
            <a:pPr algn="l" rtl="0"/>
            <a:r>
              <a:rPr lang="en-US" dirty="0" smtClean="0"/>
              <a:t>Tabla estándar para transformadores de corriente clase C</a:t>
            </a:r>
            <a:endParaRPr lang="en-US" dirty="0"/>
          </a:p>
        </p:txBody>
      </p:sp>
      <p:sp>
        <p:nvSpPr>
          <p:cNvPr id="6" name="Date Placeholder 5"/>
          <p:cNvSpPr>
            <a:spLocks noGrp="1"/>
          </p:cNvSpPr>
          <p:nvPr>
            <p:ph type="dt" sz="half" idx="11"/>
          </p:nvPr>
        </p:nvSpPr>
        <p:spPr/>
        <p:txBody>
          <a:bodyPr/>
          <a:lstStyle/>
          <a:p>
            <a:fld id="{55242283-3945-4CA3-B76E-785A01751DC0}" type="datetime4">
              <a:rPr lang="en-US">
                <a:solidFill>
                  <a:srgbClr val="000000"/>
                </a:solidFill>
              </a:rPr>
              <a:pPr/>
              <a:t>May 27, 2022</a:t>
            </a:fld>
            <a:endParaRPr dirty="0">
              <a:solidFill>
                <a:srgbClr val="000000"/>
              </a:solidFill>
            </a:endParaRPr>
          </a:p>
        </p:txBody>
      </p:sp>
      <p:sp>
        <p:nvSpPr>
          <p:cNvPr id="8" name="Slide Number Placeholder 7"/>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24</a:t>
            </a:fld>
            <a:endParaRPr dirty="0">
              <a:solidFill>
                <a:srgbClr val="000000"/>
              </a:solidFill>
            </a:endParaRPr>
          </a:p>
        </p:txBody>
      </p:sp>
      <p:sp>
        <p:nvSpPr>
          <p:cNvPr id="9" name="Footer Placeholder 8"/>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3402666551"/>
      </p:ext>
    </p:extLst>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p:txBody>
          <a:bodyPr/>
          <a:lstStyle/>
          <a:p>
            <a:pPr algn="l" rtl="0"/>
            <a:r>
              <a:rPr lang="en-US" dirty="0" smtClean="0"/>
              <a:t>Dificultades de medición diferencial</a:t>
            </a:r>
          </a:p>
        </p:txBody>
      </p:sp>
      <p:sp>
        <p:nvSpPr>
          <p:cNvPr id="7" name="Content Placeholder 6"/>
          <p:cNvSpPr>
            <a:spLocks noGrp="1"/>
          </p:cNvSpPr>
          <p:nvPr>
            <p:ph sz="half" idx="2"/>
          </p:nvPr>
        </p:nvSpPr>
        <p:spPr/>
        <p:txBody>
          <a:bodyPr>
            <a:normAutofit/>
          </a:bodyPr>
          <a:lstStyle/>
          <a:p>
            <a:pPr algn="l" rtl="0"/>
            <a:r>
              <a:rPr lang="en-US" dirty="0" smtClean="0"/>
              <a:t>Tres condiciones de medición</a:t>
            </a:r>
          </a:p>
          <a:p>
            <a:pPr lvl="1" algn="l" rtl="0"/>
            <a:r>
              <a:rPr lang="en-US" dirty="0" smtClean="0"/>
              <a:t>flujo de carga normal - sin corriente diferencial</a:t>
            </a:r>
          </a:p>
          <a:p>
            <a:pPr lvl="1" algn="l" rtl="0"/>
            <a:r>
              <a:rPr lang="en-US" dirty="0" smtClean="0"/>
              <a:t>falla externa - idealmente sin corriente diferencial</a:t>
            </a:r>
          </a:p>
          <a:p>
            <a:pPr lvl="1" algn="l" rtl="0"/>
            <a:r>
              <a:rPr lang="en-US" dirty="0" smtClean="0"/>
              <a:t>falla interna - corriente diferencial alta</a:t>
            </a:r>
          </a:p>
          <a:p>
            <a:pPr algn="l" rtl="0"/>
            <a:r>
              <a:rPr lang="en-US" dirty="0" smtClean="0"/>
              <a:t>saturación de TC</a:t>
            </a:r>
          </a:p>
          <a:p>
            <a:pPr lvl="1" algn="l" rtl="0"/>
            <a:r>
              <a:rPr lang="en-US" dirty="0" smtClean="0"/>
              <a:t>Causa corriente diferencial falsa para fallas externas.</a:t>
            </a:r>
          </a:p>
          <a:p>
            <a:pPr algn="l" rtl="0"/>
            <a:endParaRPr lang="en-US" sz="2000" dirty="0"/>
          </a:p>
        </p:txBody>
      </p:sp>
      <p:sp>
        <p:nvSpPr>
          <p:cNvPr id="5" name="Date Placeholder 4"/>
          <p:cNvSpPr>
            <a:spLocks noGrp="1"/>
          </p:cNvSpPr>
          <p:nvPr>
            <p:ph type="dt" sz="half" idx="12"/>
          </p:nvPr>
        </p:nvSpPr>
        <p:spPr>
          <a:xfrm>
            <a:off x="207945" y="5509674"/>
            <a:ext cx="592889" cy="90726"/>
          </a:xfrm>
        </p:spPr>
        <p:txBody>
          <a:bodyPr/>
          <a:lstStyle/>
          <a:p>
            <a:fld id="{8FB7F16B-FC0E-4447-BAF2-1A03AA0D4416}"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3"/>
          </p:nvPr>
        </p:nvSpPr>
        <p:spPr>
          <a:xfrm>
            <a:off x="918320" y="5510477"/>
            <a:ext cx="448519" cy="90726"/>
          </a:xfrm>
        </p:spPr>
        <p:txBody>
          <a:bodyPr/>
          <a:lstStyle/>
          <a:p>
            <a:r>
              <a:rPr>
                <a:solidFill>
                  <a:srgbClr val="000000"/>
                </a:solidFill>
              </a:rPr>
              <a:t>| Deslizar</a:t>
            </a:r>
            <a:fld id="{CF363E95-653D-48D7-8EB0-A81FED805B5F}" type="slidenum">
              <a:rPr>
                <a:solidFill>
                  <a:srgbClr val="000000"/>
                </a:solidFill>
              </a:rPr>
              <a:pPr/>
              <a:t>25</a:t>
            </a:fld>
            <a:endParaRPr dirty="0">
              <a:solidFill>
                <a:srgbClr val="000000"/>
              </a:solidFill>
            </a:endParaRPr>
          </a:p>
        </p:txBody>
      </p:sp>
      <p:sp>
        <p:nvSpPr>
          <p:cNvPr id="8" name="Footer Placeholder 7"/>
          <p:cNvSpPr>
            <a:spLocks noGrp="1"/>
          </p:cNvSpPr>
          <p:nvPr>
            <p:ph type="ftr" sz="quarter" idx="14"/>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42420913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7138" name="Rectangle 2"/>
          <p:cNvSpPr>
            <a:spLocks noGrp="1" noChangeArrowheads="1"/>
          </p:cNvSpPr>
          <p:nvPr>
            <p:ph type="title"/>
          </p:nvPr>
        </p:nvSpPr>
        <p:spPr/>
        <p:txBody>
          <a:bodyPr/>
          <a:lstStyle/>
          <a:p>
            <a:pPr algn="l" rtl="0"/>
            <a:r>
              <a:rPr lang="en-US" dirty="0" smtClean="0"/>
              <a:t>saturación de TC</a:t>
            </a:r>
          </a:p>
        </p:txBody>
      </p:sp>
      <p:sp>
        <p:nvSpPr>
          <p:cNvPr id="347139" name="Rectangle 3"/>
          <p:cNvSpPr>
            <a:spLocks noGrp="1" noChangeArrowheads="1"/>
          </p:cNvSpPr>
          <p:nvPr>
            <p:ph idx="1"/>
          </p:nvPr>
        </p:nvSpPr>
        <p:spPr/>
        <p:txBody>
          <a:bodyPr/>
          <a:lstStyle/>
          <a:p>
            <a:pPr algn="l" rtl="0"/>
            <a:r>
              <a:rPr lang="en-US" dirty="0" smtClean="0"/>
              <a:t>El núcleo del TC puede alcanzar una densidad de flujo de saturación debido a una combinación de compensación de CC en la corriente de falla, con posibilidad de flujo remanente (20-80 %, no hay forma de predecirlo, pero se puede borrar con</a:t>
            </a:r>
            <a:r>
              <a:rPr lang="en-US" dirty="0" err="1" smtClean="0"/>
              <a:t>desmagenizar</a:t>
            </a:r>
            <a:r>
              <a:rPr lang="en-US" dirty="0"/>
              <a:t>)</a:t>
            </a:r>
            <a:endParaRPr lang="en-US" dirty="0" smtClean="0"/>
          </a:p>
          <a:p>
            <a:pPr algn="l" rtl="0"/>
            <a:r>
              <a:rPr lang="en-US" dirty="0" smtClean="0"/>
              <a:t>La corriente de salida cambia repentinamente de una señal proporcional a cero</a:t>
            </a:r>
          </a:p>
          <a:p>
            <a:pPr algn="l" rtl="0"/>
            <a:r>
              <a:rPr lang="en-US" dirty="0" smtClean="0"/>
              <a:t>La saturación de CC depende de</a:t>
            </a:r>
          </a:p>
          <a:p>
            <a:pPr lvl="1" algn="l" rtl="0"/>
            <a:r>
              <a:rPr lang="en-US" dirty="0" smtClean="0"/>
              <a:t>constante de tiempo del sistema (X/R) - grande cerca de las estaciones generadoras</a:t>
            </a:r>
          </a:p>
          <a:p>
            <a:pPr lvl="1" algn="l" rtl="0"/>
            <a:r>
              <a:rPr lang="en-US" dirty="0" smtClean="0"/>
              <a:t>carga secundaria</a:t>
            </a:r>
          </a:p>
          <a:p>
            <a:pPr lvl="1" algn="l" rtl="0"/>
            <a:endParaRPr lang="en-US" dirty="0" smtClean="0"/>
          </a:p>
        </p:txBody>
      </p:sp>
      <p:sp>
        <p:nvSpPr>
          <p:cNvPr id="5" name="Date Placeholder 10"/>
          <p:cNvSpPr>
            <a:spLocks noGrp="1"/>
          </p:cNvSpPr>
          <p:nvPr>
            <p:ph type="dt" sz="half" idx="11"/>
          </p:nvPr>
        </p:nvSpPr>
        <p:spPr>
          <a:xfrm>
            <a:off x="207945" y="5509322"/>
            <a:ext cx="592889" cy="90726"/>
          </a:xfrm>
        </p:spPr>
        <p:txBody>
          <a:bodyPr/>
          <a:lstStyle/>
          <a:p>
            <a:fld id="{61C0B8D7-6DD6-448F-9328-EB6E1CA659D7}" type="datetime4">
              <a:rPr lang="en-US">
                <a:solidFill>
                  <a:srgbClr val="000000"/>
                </a:solidFill>
              </a:rPr>
              <a:pPr/>
              <a:t>May 27, 2022</a:t>
            </a:fld>
            <a:endParaRPr dirty="0">
              <a:solidFill>
                <a:srgbClr val="000000"/>
              </a:solidFill>
            </a:endParaRPr>
          </a:p>
        </p:txBody>
      </p:sp>
      <p:sp>
        <p:nvSpPr>
          <p:cNvPr id="6" name="Slide Number Placeholder 11"/>
          <p:cNvSpPr>
            <a:spLocks noGrp="1"/>
          </p:cNvSpPr>
          <p:nvPr>
            <p:ph type="sldNum" sz="quarter" idx="12"/>
          </p:nvPr>
        </p:nvSpPr>
        <p:spPr>
          <a:xfrm>
            <a:off x="918320" y="5510125"/>
            <a:ext cx="448519" cy="90726"/>
          </a:xfrm>
        </p:spPr>
        <p:txBody>
          <a:bodyPr/>
          <a:lstStyle/>
          <a:p>
            <a:r>
              <a:rPr>
                <a:solidFill>
                  <a:srgbClr val="000000"/>
                </a:solidFill>
              </a:rPr>
              <a:t>| Deslizar</a:t>
            </a:r>
            <a:fld id="{CF363E95-653D-48D7-8EB0-A81FED805B5F}" type="slidenum">
              <a:rPr>
                <a:solidFill>
                  <a:srgbClr val="000000"/>
                </a:solidFill>
              </a:rPr>
              <a:pPr/>
              <a:t>26</a:t>
            </a:fld>
            <a:endParaRPr dirty="0">
              <a:solidFill>
                <a:srgbClr val="000000"/>
              </a:solidFill>
            </a:endParaRPr>
          </a:p>
        </p:txBody>
      </p:sp>
      <p:sp>
        <p:nvSpPr>
          <p:cNvPr id="8" name="Footer Placeholder 14"/>
          <p:cNvSpPr>
            <a:spLocks noGrp="1"/>
          </p:cNvSpPr>
          <p:nvPr>
            <p:ph type="ftr" sz="quarter" idx="13"/>
          </p:nvPr>
        </p:nvSpPr>
        <p:spPr>
          <a:xfrm>
            <a:off x="215900" y="5167313"/>
            <a:ext cx="1260474" cy="547687"/>
          </a:xfrm>
        </p:spPr>
        <p:txBody>
          <a:bodyPr/>
          <a:lstStyle/>
          <a:p>
            <a:pPr algn="l" rtl="0"/>
            <a:r>
              <a:rPr lang="en-US">
                <a:solidFill>
                  <a:srgbClr val="000000"/>
                </a:solidFill>
              </a:rPr>
              <a:t>©ABB</a:t>
            </a:r>
          </a:p>
        </p:txBody>
      </p:sp>
    </p:spTree>
    <p:extLst>
      <p:ext uri="{BB962C8B-B14F-4D97-AF65-F5344CB8AC3E}">
        <p14:creationId xmlns:p14="http://schemas.microsoft.com/office/powerpoint/2010/main" xmlns="" val="1849674217"/>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p:txBody>
          <a:bodyPr/>
          <a:lstStyle/>
          <a:p>
            <a:pPr algn="l" rtl="0"/>
            <a:r>
              <a:rPr lang="en-US" dirty="0" smtClean="0"/>
              <a:t>saturación de TC</a:t>
            </a:r>
          </a:p>
        </p:txBody>
      </p:sp>
      <p:sp>
        <p:nvSpPr>
          <p:cNvPr id="348163" name="Rectangle 3"/>
          <p:cNvSpPr>
            <a:spLocks noGrp="1" noChangeArrowheads="1"/>
          </p:cNvSpPr>
          <p:nvPr>
            <p:ph idx="1"/>
          </p:nvPr>
        </p:nvSpPr>
        <p:spPr/>
        <p:txBody>
          <a:bodyPr>
            <a:normAutofit lnSpcReduction="10000"/>
          </a:bodyPr>
          <a:lstStyle/>
          <a:p>
            <a:pPr algn="l" rtl="0"/>
            <a:r>
              <a:rPr lang="en-US" dirty="0" smtClean="0"/>
              <a:t>Modelo secundario de TC</a:t>
            </a:r>
          </a:p>
          <a:p>
            <a:pPr lvl="1" algn="l" rtl="0"/>
            <a:r>
              <a:rPr lang="en-US" dirty="0" smtClean="0"/>
              <a:t>una fuente de corriente perfecta en paralelo con una rama de impedancia excitante que impulsa la corriente proporcional</a:t>
            </a:r>
          </a:p>
          <a:p>
            <a:pPr algn="l" rtl="0"/>
            <a:r>
              <a:rPr lang="en-US" dirty="0" smtClean="0"/>
              <a:t>La impedancia excitante es normalmente muy alta.</a:t>
            </a:r>
          </a:p>
          <a:p>
            <a:pPr algn="l" rtl="0"/>
            <a:r>
              <a:rPr lang="en-US" dirty="0" smtClean="0"/>
              <a:t>En la saturación, la impedancia de excitación cae a un valor muy bajo</a:t>
            </a:r>
          </a:p>
          <a:p>
            <a:pPr lvl="1" algn="l" rtl="0"/>
            <a:r>
              <a:rPr lang="en-US" dirty="0" smtClean="0"/>
              <a:t>el TC parece cortocircuitado</a:t>
            </a:r>
          </a:p>
          <a:p>
            <a:pPr lvl="1" algn="l" rtl="0"/>
            <a:r>
              <a:rPr lang="en-US" dirty="0" smtClean="0"/>
              <a:t>no entrega ni resiste el flujo de corriente</a:t>
            </a:r>
          </a:p>
          <a:p>
            <a:pPr algn="l" rtl="0"/>
            <a:r>
              <a:rPr lang="en-US" dirty="0" smtClean="0"/>
              <a:t>El tiempo de saturación es importante en la protección de barras de baja impedancia</a:t>
            </a:r>
          </a:p>
        </p:txBody>
      </p:sp>
      <p:sp>
        <p:nvSpPr>
          <p:cNvPr id="5" name="Date Placeholder 10"/>
          <p:cNvSpPr>
            <a:spLocks noGrp="1"/>
          </p:cNvSpPr>
          <p:nvPr>
            <p:ph type="dt" sz="half" idx="11"/>
          </p:nvPr>
        </p:nvSpPr>
        <p:spPr>
          <a:xfrm>
            <a:off x="207945" y="5509322"/>
            <a:ext cx="592889" cy="90726"/>
          </a:xfrm>
        </p:spPr>
        <p:txBody>
          <a:bodyPr/>
          <a:lstStyle/>
          <a:p>
            <a:fld id="{61C0B8D7-6DD6-448F-9328-EB6E1CA659D7}" type="datetime4">
              <a:rPr lang="en-US">
                <a:solidFill>
                  <a:srgbClr val="000000"/>
                </a:solidFill>
              </a:rPr>
              <a:pPr/>
              <a:t>May 27, 2022</a:t>
            </a:fld>
            <a:endParaRPr dirty="0">
              <a:solidFill>
                <a:srgbClr val="000000"/>
              </a:solidFill>
            </a:endParaRPr>
          </a:p>
        </p:txBody>
      </p:sp>
      <p:sp>
        <p:nvSpPr>
          <p:cNvPr id="6" name="Slide Number Placeholder 11"/>
          <p:cNvSpPr>
            <a:spLocks noGrp="1"/>
          </p:cNvSpPr>
          <p:nvPr>
            <p:ph type="sldNum" sz="quarter" idx="12"/>
          </p:nvPr>
        </p:nvSpPr>
        <p:spPr>
          <a:xfrm>
            <a:off x="918320" y="5510125"/>
            <a:ext cx="448519" cy="90726"/>
          </a:xfrm>
        </p:spPr>
        <p:txBody>
          <a:bodyPr/>
          <a:lstStyle/>
          <a:p>
            <a:r>
              <a:rPr>
                <a:solidFill>
                  <a:srgbClr val="000000"/>
                </a:solidFill>
              </a:rPr>
              <a:t>| Deslizar</a:t>
            </a:r>
            <a:fld id="{CF363E95-653D-48D7-8EB0-A81FED805B5F}" type="slidenum">
              <a:rPr>
                <a:solidFill>
                  <a:srgbClr val="000000"/>
                </a:solidFill>
              </a:rPr>
              <a:pPr/>
              <a:t>27</a:t>
            </a:fld>
            <a:endParaRPr dirty="0">
              <a:solidFill>
                <a:srgbClr val="000000"/>
              </a:solidFill>
            </a:endParaRPr>
          </a:p>
        </p:txBody>
      </p:sp>
      <p:sp>
        <p:nvSpPr>
          <p:cNvPr id="8" name="Footer Placeholder 14"/>
          <p:cNvSpPr>
            <a:spLocks noGrp="1"/>
          </p:cNvSpPr>
          <p:nvPr>
            <p:ph type="ftr" sz="quarter" idx="13"/>
          </p:nvPr>
        </p:nvSpPr>
        <p:spPr>
          <a:xfrm>
            <a:off x="215900" y="5167313"/>
            <a:ext cx="1260474" cy="547687"/>
          </a:xfrm>
        </p:spPr>
        <p:txBody>
          <a:bodyPr/>
          <a:lstStyle/>
          <a:p>
            <a:pPr algn="l" rtl="0"/>
            <a:r>
              <a:rPr lang="en-US">
                <a:solidFill>
                  <a:srgbClr val="000000"/>
                </a:solidFill>
              </a:rPr>
              <a:t>©ABB</a:t>
            </a:r>
          </a:p>
        </p:txBody>
      </p:sp>
    </p:spTree>
    <p:extLst>
      <p:ext uri="{BB962C8B-B14F-4D97-AF65-F5344CB8AC3E}">
        <p14:creationId xmlns:p14="http://schemas.microsoft.com/office/powerpoint/2010/main" xmlns="" val="3341632634"/>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76400" y="1326886"/>
            <a:ext cx="7251700" cy="3840427"/>
          </a:xfrm>
        </p:spPr>
        <p:txBody>
          <a:bodyPr>
            <a:normAutofit lnSpcReduction="10000"/>
          </a:bodyPr>
          <a:lstStyle/>
          <a:p>
            <a:pPr algn="l" rtl="0"/>
            <a:r>
              <a:rPr lang="en-US" dirty="0" smtClean="0"/>
              <a:t>Arreglo de autobús</a:t>
            </a:r>
          </a:p>
          <a:p>
            <a:pPr lvl="1" algn="l" rtl="0"/>
            <a:r>
              <a:rPr lang="en-US" dirty="0" smtClean="0"/>
              <a:t>Reparado</a:t>
            </a:r>
          </a:p>
          <a:p>
            <a:pPr lvl="1" algn="l" rtl="0"/>
            <a:r>
              <a:rPr lang="en-US" dirty="0" smtClean="0"/>
              <a:t>Conmutable</a:t>
            </a:r>
          </a:p>
          <a:p>
            <a:pPr algn="l" rtl="0"/>
            <a:r>
              <a:rPr lang="en-US" dirty="0" smtClean="0"/>
              <a:t>Disponibilidad y características de los transformadores de corriente</a:t>
            </a:r>
          </a:p>
          <a:p>
            <a:pPr algn="l" rtl="0"/>
            <a:r>
              <a:rPr lang="en-US" dirty="0" smtClean="0"/>
              <a:t>Requisitos de desempeño</a:t>
            </a:r>
          </a:p>
          <a:p>
            <a:pPr lvl="1" algn="l" rtl="0"/>
            <a:r>
              <a:rPr lang="en-US" dirty="0" smtClean="0"/>
              <a:t>Velocidad</a:t>
            </a:r>
          </a:p>
          <a:p>
            <a:pPr lvl="1" algn="l" rtl="0"/>
            <a:r>
              <a:rPr lang="en-US" dirty="0" smtClean="0"/>
              <a:t>Confianza</a:t>
            </a:r>
          </a:p>
          <a:p>
            <a:pPr lvl="1" algn="l" rtl="0"/>
            <a:r>
              <a:rPr lang="en-US" dirty="0" smtClean="0"/>
              <a:t>Seguridad</a:t>
            </a:r>
          </a:p>
          <a:p>
            <a:pPr lvl="1" algn="l" rtl="0"/>
            <a:r>
              <a:rPr lang="en-US" dirty="0" smtClean="0"/>
              <a:t>Sensibilidad (para sistema conectado a tierra de alta impedancia)</a:t>
            </a:r>
          </a:p>
          <a:p>
            <a:pPr lvl="1" algn="l" rtl="0"/>
            <a:endParaRPr lang="en-US" sz="2400" b="1" dirty="0" smtClean="0"/>
          </a:p>
          <a:p>
            <a:pPr algn="l" rtl="0"/>
            <a:endParaRPr lang="en-US" sz="2400" b="1" dirty="0"/>
          </a:p>
        </p:txBody>
      </p:sp>
      <p:sp>
        <p:nvSpPr>
          <p:cNvPr id="3" name="Title 2"/>
          <p:cNvSpPr>
            <a:spLocks noGrp="1"/>
          </p:cNvSpPr>
          <p:nvPr>
            <p:ph type="title"/>
          </p:nvPr>
        </p:nvSpPr>
        <p:spPr/>
        <p:txBody>
          <a:bodyPr/>
          <a:lstStyle/>
          <a:p>
            <a:pPr algn="l" rtl="0"/>
            <a:r>
              <a:rPr lang="en-US" dirty="0" smtClean="0"/>
              <a:t>Problemas que afectan la selección de protección de bus</a:t>
            </a:r>
            <a:endParaRPr lang="en-US" dirty="0"/>
          </a:p>
        </p:txBody>
      </p:sp>
      <p:sp>
        <p:nvSpPr>
          <p:cNvPr id="5" name="Date Placeholder 4"/>
          <p:cNvSpPr>
            <a:spLocks noGrp="1"/>
          </p:cNvSpPr>
          <p:nvPr>
            <p:ph type="dt" sz="half" idx="11"/>
          </p:nvPr>
        </p:nvSpPr>
        <p:spPr/>
        <p:txBody>
          <a:bodyPr/>
          <a:lstStyle/>
          <a:p>
            <a:fld id="{6D05E23D-DFC0-4E32-8A62-0B1DB05761FC}"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28</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12308981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19200" y="1326886"/>
            <a:ext cx="7708900" cy="3840427"/>
          </a:xfrm>
        </p:spPr>
        <p:txBody>
          <a:bodyPr>
            <a:normAutofit/>
          </a:bodyPr>
          <a:lstStyle/>
          <a:p>
            <a:pPr algn="l" rtl="0"/>
            <a:r>
              <a:rPr lang="en-US" dirty="0" smtClean="0"/>
              <a:t>Diferencial</a:t>
            </a:r>
          </a:p>
          <a:p>
            <a:pPr lvl="1" algn="l" rtl="0"/>
            <a:r>
              <a:rPr lang="en-US" dirty="0" smtClean="0"/>
              <a:t>Conectado diferencialmente</a:t>
            </a:r>
            <a:r>
              <a:rPr lang="en-US" dirty="0" err="1" smtClean="0"/>
              <a:t>sobrecorriente</a:t>
            </a:r>
            <a:endParaRPr lang="en-US" dirty="0" smtClean="0"/>
          </a:p>
          <a:p>
            <a:pPr lvl="1" algn="l" rtl="0"/>
            <a:r>
              <a:rPr lang="en-US" dirty="0" smtClean="0"/>
              <a:t>Diferencial restringido en porcentaje (Z bajo)</a:t>
            </a:r>
          </a:p>
          <a:p>
            <a:pPr lvl="1" algn="l" rtl="0"/>
            <a:r>
              <a:rPr lang="en-US" dirty="0" smtClean="0"/>
              <a:t>diferencial de alta impedancia</a:t>
            </a:r>
          </a:p>
          <a:p>
            <a:pPr lvl="1" algn="l" rtl="0"/>
            <a:r>
              <a:rPr lang="en-US" dirty="0" smtClean="0"/>
              <a:t>diferencial parcial</a:t>
            </a:r>
          </a:p>
          <a:p>
            <a:pPr algn="l" rtl="0"/>
            <a:r>
              <a:rPr lang="en-US" dirty="0" smtClean="0"/>
              <a:t>Esquema de interbloqueo de zonas</a:t>
            </a:r>
          </a:p>
          <a:p>
            <a:pPr algn="l" rtl="0"/>
            <a:r>
              <a:rPr lang="en-US" dirty="0" smtClean="0"/>
              <a:t>Esquemas de copia de seguridad (</a:t>
            </a:r>
            <a:r>
              <a:rPr lang="en-US" dirty="0" err="1" smtClean="0"/>
              <a:t>p.ej</a:t>
            </a:r>
            <a:r>
              <a:rPr lang="en-US" dirty="0" smtClean="0"/>
              <a:t>. zonas remotas de sobrealcance)</a:t>
            </a:r>
            <a:endParaRPr lang="en-US" dirty="0"/>
          </a:p>
        </p:txBody>
      </p:sp>
      <p:sp>
        <p:nvSpPr>
          <p:cNvPr id="3" name="Title 2"/>
          <p:cNvSpPr>
            <a:spLocks noGrp="1"/>
          </p:cNvSpPr>
          <p:nvPr>
            <p:ph type="title"/>
          </p:nvPr>
        </p:nvSpPr>
        <p:spPr/>
        <p:txBody>
          <a:bodyPr/>
          <a:lstStyle/>
          <a:p>
            <a:pPr algn="l" rtl="0"/>
            <a:r>
              <a:rPr lang="en-US" dirty="0" smtClean="0"/>
              <a:t>Tipos de protección de bus</a:t>
            </a:r>
            <a:endParaRPr lang="en-US" dirty="0"/>
          </a:p>
        </p:txBody>
      </p:sp>
      <p:sp>
        <p:nvSpPr>
          <p:cNvPr id="5" name="Date Placeholder 4"/>
          <p:cNvSpPr>
            <a:spLocks noGrp="1"/>
          </p:cNvSpPr>
          <p:nvPr>
            <p:ph type="dt" sz="half" idx="11"/>
          </p:nvPr>
        </p:nvSpPr>
        <p:spPr/>
        <p:txBody>
          <a:bodyPr/>
          <a:lstStyle/>
          <a:p>
            <a:fld id="{3D94645C-09C3-4989-94C1-06EC62C58B9A}"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29</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10129892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rtl="0"/>
            <a:r>
              <a:rPr lang="en-US" dirty="0" smtClean="0"/>
              <a:t>Relé de sobrecorriente conectado diferencialmente</a:t>
            </a:r>
            <a:endParaRPr lang="en-US" dirty="0"/>
          </a:p>
        </p:txBody>
      </p:sp>
      <p:pic>
        <p:nvPicPr>
          <p:cNvPr id="222210" name="Picture 2"/>
          <p:cNvPicPr>
            <a:picLocks noChangeAspect="1" noChangeArrowheads="1"/>
          </p:cNvPicPr>
          <p:nvPr/>
        </p:nvPicPr>
        <p:blipFill>
          <a:blip r:embed="rId3"/>
          <a:srcRect/>
          <a:stretch>
            <a:fillRect/>
          </a:stretch>
        </p:blipFill>
        <p:spPr bwMode="auto">
          <a:xfrm>
            <a:off x="1143000" y="1397001"/>
            <a:ext cx="6447952" cy="2337594"/>
          </a:xfrm>
          <a:prstGeom prst="rect">
            <a:avLst/>
          </a:prstGeom>
          <a:noFill/>
          <a:ln w="9525">
            <a:noFill/>
            <a:miter lim="800000"/>
            <a:headEnd/>
            <a:tailEnd/>
          </a:ln>
        </p:spPr>
      </p:pic>
      <p:sp>
        <p:nvSpPr>
          <p:cNvPr id="9" name="TextBox 8"/>
          <p:cNvSpPr txBox="1"/>
          <p:nvPr/>
        </p:nvSpPr>
        <p:spPr>
          <a:xfrm>
            <a:off x="6438513" y="2930182"/>
            <a:ext cx="343287" cy="254000"/>
          </a:xfrm>
          <a:prstGeom prst="rect">
            <a:avLst/>
          </a:prstGeom>
          <a:solidFill>
            <a:schemeClr val="bg1"/>
          </a:solidFill>
        </p:spPr>
        <p:txBody>
          <a:bodyPr vert="horz" wrap="square" lIns="0" tIns="0" rIns="0" bIns="0" rtlCol="0">
            <a:noAutofit/>
          </a:bodyPr>
          <a:lstStyle/>
          <a:p>
            <a:pPr marL="179388" indent="-179388" algn="l" rtl="0">
              <a:spcBef>
                <a:spcPts val="1100"/>
              </a:spcBef>
              <a:buClr>
                <a:srgbClr val="002897"/>
              </a:buClr>
              <a:buSzPct val="70000"/>
            </a:pPr>
            <a:r>
              <a:rPr lang="en-US" sz="2000" b="1" dirty="0" smtClean="0">
                <a:solidFill>
                  <a:srgbClr val="000000"/>
                </a:solidFill>
                <a:cs typeface="Arial" pitchFamily="34" charset="0"/>
              </a:rPr>
              <a:t>51</a:t>
            </a:r>
          </a:p>
        </p:txBody>
      </p:sp>
      <p:sp>
        <p:nvSpPr>
          <p:cNvPr id="6" name="Date Placeholder 5"/>
          <p:cNvSpPr>
            <a:spLocks noGrp="1"/>
          </p:cNvSpPr>
          <p:nvPr>
            <p:ph type="dt" sz="half" idx="11"/>
          </p:nvPr>
        </p:nvSpPr>
        <p:spPr/>
        <p:txBody>
          <a:bodyPr/>
          <a:lstStyle/>
          <a:p>
            <a:fld id="{D5B6775F-DD96-4F33-9D72-B8E62477226E}" type="datetime4">
              <a:rPr lang="en-US">
                <a:solidFill>
                  <a:srgbClr val="000000"/>
                </a:solidFill>
              </a:rPr>
              <a:pPr/>
              <a:t>May 27, 2022</a:t>
            </a:fld>
            <a:endParaRPr dirty="0">
              <a:solidFill>
                <a:srgbClr val="000000"/>
              </a:solidFill>
            </a:endParaRPr>
          </a:p>
        </p:txBody>
      </p:sp>
      <p:sp>
        <p:nvSpPr>
          <p:cNvPr id="7" name="Slide Number Placeholder 6"/>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30</a:t>
            </a:fld>
            <a:endParaRPr dirty="0">
              <a:solidFill>
                <a:srgbClr val="000000"/>
              </a:solidFill>
            </a:endParaRPr>
          </a:p>
        </p:txBody>
      </p:sp>
      <p:sp>
        <p:nvSpPr>
          <p:cNvPr id="10" name="Footer Placeholder 9"/>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28368013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4525963" y="2844271"/>
            <a:ext cx="501650" cy="375708"/>
          </a:xfrm>
          <a:prstGeom prst="rect">
            <a:avLst/>
          </a:prstGeom>
          <a:noFill/>
          <a:ln w="9525">
            <a:noFill/>
            <a:miter lim="800000"/>
            <a:headEnd/>
            <a:tailEnd/>
          </a:ln>
        </p:spPr>
        <p:txBody>
          <a:bodyPr lIns="0" rIns="0"/>
          <a:lstStyle/>
          <a:p>
            <a:pPr algn="l" rtl="0"/>
            <a:r>
              <a:rPr lang="en-US" sz="1400">
                <a:solidFill>
                  <a:srgbClr val="000000"/>
                </a:solidFill>
                <a:latin typeface="Times New Roman" pitchFamily="18" charset="0"/>
              </a:rPr>
              <a:t> </a:t>
            </a:r>
            <a:r>
              <a:rPr lang="en-US" i="1">
                <a:solidFill>
                  <a:srgbClr val="000000"/>
                </a:solidFill>
                <a:latin typeface="Times New Roman" pitchFamily="18" charset="0"/>
              </a:rPr>
              <a:t>yo</a:t>
            </a:r>
            <a:r>
              <a:rPr lang="en-US" i="1" baseline="-25000">
                <a:solidFill>
                  <a:srgbClr val="000000"/>
                </a:solidFill>
                <a:latin typeface="Times New Roman" pitchFamily="18" charset="0"/>
              </a:rPr>
              <a:t>T</a:t>
            </a:r>
            <a:endParaRPr lang="en-US" sz="1400" i="1">
              <a:solidFill>
                <a:srgbClr val="000000"/>
              </a:solidFill>
              <a:latin typeface="Times New Roman" pitchFamily="18" charset="0"/>
            </a:endParaRPr>
          </a:p>
        </p:txBody>
      </p:sp>
      <p:sp>
        <p:nvSpPr>
          <p:cNvPr id="11267" name="Text Box 3"/>
          <p:cNvSpPr txBox="1">
            <a:spLocks noChangeArrowheads="1"/>
          </p:cNvSpPr>
          <p:nvPr/>
        </p:nvSpPr>
        <p:spPr bwMode="auto">
          <a:xfrm>
            <a:off x="4689476" y="4299479"/>
            <a:ext cx="365125" cy="228865"/>
          </a:xfrm>
          <a:prstGeom prst="rect">
            <a:avLst/>
          </a:prstGeom>
          <a:noFill/>
          <a:ln w="9525">
            <a:noFill/>
            <a:miter lim="800000"/>
            <a:headEnd/>
            <a:tailEnd/>
          </a:ln>
        </p:spPr>
        <p:txBody>
          <a:bodyPr/>
          <a:lstStyle/>
          <a:p>
            <a:pPr algn="l" rtl="0"/>
            <a:endParaRPr lang="en-US" sz="1000">
              <a:solidFill>
                <a:srgbClr val="000000"/>
              </a:solidFill>
              <a:latin typeface="Times New Roman" pitchFamily="18" charset="0"/>
            </a:endParaRPr>
          </a:p>
        </p:txBody>
      </p:sp>
      <p:sp>
        <p:nvSpPr>
          <p:cNvPr id="62468" name="Line 4"/>
          <p:cNvSpPr>
            <a:spLocks noChangeShapeType="1"/>
          </p:cNvSpPr>
          <p:nvPr/>
        </p:nvSpPr>
        <p:spPr bwMode="auto">
          <a:xfrm>
            <a:off x="1762125" y="1787261"/>
            <a:ext cx="2489200"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469" name="Line 5"/>
          <p:cNvSpPr>
            <a:spLocks noChangeShapeType="1"/>
          </p:cNvSpPr>
          <p:nvPr/>
        </p:nvSpPr>
        <p:spPr bwMode="auto">
          <a:xfrm>
            <a:off x="1997076" y="2308490"/>
            <a:ext cx="68263"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470" name="Line 6"/>
          <p:cNvSpPr>
            <a:spLocks noChangeShapeType="1"/>
          </p:cNvSpPr>
          <p:nvPr/>
        </p:nvSpPr>
        <p:spPr bwMode="auto">
          <a:xfrm flipV="1">
            <a:off x="2003426" y="2547938"/>
            <a:ext cx="98425" cy="132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471" name="Line 7"/>
          <p:cNvSpPr>
            <a:spLocks noChangeShapeType="1"/>
          </p:cNvSpPr>
          <p:nvPr/>
        </p:nvSpPr>
        <p:spPr bwMode="auto">
          <a:xfrm>
            <a:off x="1963738" y="1787261"/>
            <a:ext cx="0" cy="26326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1272" name="Rectangle 8"/>
          <p:cNvSpPr>
            <a:spLocks noChangeArrowheads="1"/>
          </p:cNvSpPr>
          <p:nvPr/>
        </p:nvSpPr>
        <p:spPr bwMode="auto">
          <a:xfrm>
            <a:off x="1897063" y="2050521"/>
            <a:ext cx="133350" cy="130969"/>
          </a:xfrm>
          <a:prstGeom prst="rect">
            <a:avLst/>
          </a:prstGeom>
          <a:solidFill>
            <a:srgbClr val="FFFFFF"/>
          </a:solidFill>
          <a:ln w="9525">
            <a:solidFill>
              <a:srgbClr val="000000"/>
            </a:solidFill>
            <a:miter lim="800000"/>
            <a:headEnd/>
            <a:tailEnd/>
          </a:ln>
        </p:spPr>
        <p:txBody>
          <a:bodyPr/>
          <a:lstStyle/>
          <a:p>
            <a:pPr algn="l" rtl="0"/>
            <a:endParaRPr lang="en-US">
              <a:solidFill>
                <a:srgbClr val="000000"/>
              </a:solidFill>
              <a:latin typeface="Times New Roman" pitchFamily="18" charset="0"/>
            </a:endParaRPr>
          </a:p>
        </p:txBody>
      </p:sp>
      <p:sp>
        <p:nvSpPr>
          <p:cNvPr id="62473" name="Line 9"/>
          <p:cNvSpPr>
            <a:spLocks noChangeShapeType="1"/>
          </p:cNvSpPr>
          <p:nvPr/>
        </p:nvSpPr>
        <p:spPr bwMode="auto">
          <a:xfrm>
            <a:off x="1963738" y="2181490"/>
            <a:ext cx="0" cy="59134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2" name="Group 10"/>
          <p:cNvGrpSpPr>
            <a:grpSpLocks/>
          </p:cNvGrpSpPr>
          <p:nvPr/>
        </p:nvGrpSpPr>
        <p:grpSpPr bwMode="auto">
          <a:xfrm>
            <a:off x="1924051" y="2307167"/>
            <a:ext cx="79375" cy="240771"/>
            <a:chOff x="6205" y="2898"/>
            <a:chExt cx="172" cy="528"/>
          </a:xfrm>
        </p:grpSpPr>
        <p:sp>
          <p:nvSpPr>
            <p:cNvPr id="62475" name="Freeform 11"/>
            <p:cNvSpPr>
              <a:spLocks/>
            </p:cNvSpPr>
            <p:nvPr/>
          </p:nvSpPr>
          <p:spPr bwMode="auto">
            <a:xfrm>
              <a:off x="6205" y="2898"/>
              <a:ext cx="169"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476" name="Freeform 12"/>
            <p:cNvSpPr>
              <a:spLocks/>
            </p:cNvSpPr>
            <p:nvPr/>
          </p:nvSpPr>
          <p:spPr bwMode="auto">
            <a:xfrm>
              <a:off x="6208" y="3165"/>
              <a:ext cx="169"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2477" name="Rectangle 13"/>
          <p:cNvSpPr>
            <a:spLocks noChangeArrowheads="1"/>
          </p:cNvSpPr>
          <p:nvPr/>
        </p:nvSpPr>
        <p:spPr bwMode="auto">
          <a:xfrm>
            <a:off x="1927226" y="2625990"/>
            <a:ext cx="66675" cy="66146"/>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478" name="Rectangle 14"/>
          <p:cNvSpPr>
            <a:spLocks noChangeArrowheads="1"/>
          </p:cNvSpPr>
          <p:nvPr/>
        </p:nvSpPr>
        <p:spPr bwMode="auto">
          <a:xfrm>
            <a:off x="2046289" y="2514865"/>
            <a:ext cx="66675" cy="66146"/>
          </a:xfrm>
          <a:prstGeom prst="rect">
            <a:avLst/>
          </a:prstGeom>
          <a:no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3" name="Group 15"/>
          <p:cNvGrpSpPr>
            <a:grpSpLocks/>
          </p:cNvGrpSpPr>
          <p:nvPr/>
        </p:nvGrpSpPr>
        <p:grpSpPr bwMode="auto">
          <a:xfrm>
            <a:off x="2636838" y="1787261"/>
            <a:ext cx="215900" cy="985573"/>
            <a:chOff x="3888" y="1872"/>
            <a:chExt cx="464" cy="2160"/>
          </a:xfrm>
        </p:grpSpPr>
        <p:sp>
          <p:nvSpPr>
            <p:cNvPr id="62480" name="Line 16"/>
            <p:cNvSpPr>
              <a:spLocks noChangeShapeType="1"/>
            </p:cNvSpPr>
            <p:nvPr/>
          </p:nvSpPr>
          <p:spPr bwMode="auto">
            <a:xfrm>
              <a:off x="4103" y="3014"/>
              <a:ext cx="147"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481" name="Line 17"/>
            <p:cNvSpPr>
              <a:spLocks noChangeShapeType="1"/>
            </p:cNvSpPr>
            <p:nvPr/>
          </p:nvSpPr>
          <p:spPr bwMode="auto">
            <a:xfrm flipV="1">
              <a:off x="4117" y="3539"/>
              <a:ext cx="212" cy="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4" name="Group 18"/>
            <p:cNvGrpSpPr>
              <a:grpSpLocks/>
            </p:cNvGrpSpPr>
            <p:nvPr/>
          </p:nvGrpSpPr>
          <p:grpSpPr bwMode="auto">
            <a:xfrm>
              <a:off x="3888" y="1872"/>
              <a:ext cx="464" cy="2160"/>
              <a:chOff x="3888" y="1872"/>
              <a:chExt cx="464" cy="2160"/>
            </a:xfrm>
          </p:grpSpPr>
          <p:sp>
            <p:nvSpPr>
              <p:cNvPr id="62483" name="Line 19"/>
              <p:cNvSpPr>
                <a:spLocks noChangeShapeType="1"/>
              </p:cNvSpPr>
              <p:nvPr/>
            </p:nvSpPr>
            <p:spPr bwMode="auto">
              <a:xfrm>
                <a:off x="4031" y="1872"/>
                <a:ext cx="0" cy="57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484" name="Rectangle 20"/>
              <p:cNvSpPr>
                <a:spLocks noChangeArrowheads="1"/>
              </p:cNvSpPr>
              <p:nvPr/>
            </p:nvSpPr>
            <p:spPr bwMode="auto">
              <a:xfrm>
                <a:off x="3888" y="2449"/>
                <a:ext cx="287" cy="287"/>
              </a:xfrm>
              <a:prstGeom prst="rect">
                <a:avLst/>
              </a:prstGeom>
              <a:no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485" name="Line 21"/>
              <p:cNvSpPr>
                <a:spLocks noChangeShapeType="1"/>
              </p:cNvSpPr>
              <p:nvPr/>
            </p:nvSpPr>
            <p:spPr bwMode="auto">
              <a:xfrm>
                <a:off x="4031" y="2736"/>
                <a:ext cx="0" cy="129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5" name="Group 22"/>
              <p:cNvGrpSpPr>
                <a:grpSpLocks/>
              </p:cNvGrpSpPr>
              <p:nvPr/>
            </p:nvGrpSpPr>
            <p:grpSpPr bwMode="auto">
              <a:xfrm>
                <a:off x="3945" y="3012"/>
                <a:ext cx="172" cy="528"/>
                <a:chOff x="6205" y="2898"/>
                <a:chExt cx="172" cy="528"/>
              </a:xfrm>
            </p:grpSpPr>
            <p:sp>
              <p:nvSpPr>
                <p:cNvPr id="62487" name="Freeform 23"/>
                <p:cNvSpPr>
                  <a:spLocks/>
                </p:cNvSpPr>
                <p:nvPr/>
              </p:nvSpPr>
              <p:spPr bwMode="auto">
                <a:xfrm>
                  <a:off x="6206" y="2897"/>
                  <a:ext cx="167"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488" name="Freeform 24"/>
                <p:cNvSpPr>
                  <a:spLocks/>
                </p:cNvSpPr>
                <p:nvPr/>
              </p:nvSpPr>
              <p:spPr bwMode="auto">
                <a:xfrm>
                  <a:off x="6209" y="3164"/>
                  <a:ext cx="167"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2489" name="Rectangle 25"/>
              <p:cNvSpPr>
                <a:spLocks noChangeArrowheads="1"/>
              </p:cNvSpPr>
              <p:nvPr/>
            </p:nvSpPr>
            <p:spPr bwMode="auto">
              <a:xfrm>
                <a:off x="3953" y="3710"/>
                <a:ext cx="143" cy="145"/>
              </a:xfrm>
              <a:prstGeom prst="rect">
                <a:avLst/>
              </a:prstGeom>
              <a:no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490" name="Rectangle 26"/>
              <p:cNvSpPr>
                <a:spLocks noChangeArrowheads="1"/>
              </p:cNvSpPr>
              <p:nvPr/>
            </p:nvSpPr>
            <p:spPr bwMode="auto">
              <a:xfrm>
                <a:off x="4209" y="3467"/>
                <a:ext cx="143" cy="145"/>
              </a:xfrm>
              <a:prstGeom prst="rect">
                <a:avLst/>
              </a:prstGeom>
              <a:no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grpSp>
        <p:nvGrpSpPr>
          <p:cNvPr id="6" name="Group 27"/>
          <p:cNvGrpSpPr>
            <a:grpSpLocks/>
          </p:cNvGrpSpPr>
          <p:nvPr/>
        </p:nvGrpSpPr>
        <p:grpSpPr bwMode="auto">
          <a:xfrm>
            <a:off x="3376613" y="1787261"/>
            <a:ext cx="215900" cy="985573"/>
            <a:chOff x="3888" y="1872"/>
            <a:chExt cx="464" cy="2160"/>
          </a:xfrm>
        </p:grpSpPr>
        <p:sp>
          <p:nvSpPr>
            <p:cNvPr id="62492" name="Line 28"/>
            <p:cNvSpPr>
              <a:spLocks noChangeShapeType="1"/>
            </p:cNvSpPr>
            <p:nvPr/>
          </p:nvSpPr>
          <p:spPr bwMode="auto">
            <a:xfrm>
              <a:off x="4103" y="3014"/>
              <a:ext cx="147"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493" name="Line 29"/>
            <p:cNvSpPr>
              <a:spLocks noChangeShapeType="1"/>
            </p:cNvSpPr>
            <p:nvPr/>
          </p:nvSpPr>
          <p:spPr bwMode="auto">
            <a:xfrm flipV="1">
              <a:off x="4117" y="3539"/>
              <a:ext cx="212" cy="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7" name="Group 30"/>
            <p:cNvGrpSpPr>
              <a:grpSpLocks/>
            </p:cNvGrpSpPr>
            <p:nvPr/>
          </p:nvGrpSpPr>
          <p:grpSpPr bwMode="auto">
            <a:xfrm>
              <a:off x="3888" y="1872"/>
              <a:ext cx="464" cy="2160"/>
              <a:chOff x="3888" y="1872"/>
              <a:chExt cx="464" cy="2160"/>
            </a:xfrm>
          </p:grpSpPr>
          <p:sp>
            <p:nvSpPr>
              <p:cNvPr id="62495" name="Line 31"/>
              <p:cNvSpPr>
                <a:spLocks noChangeShapeType="1"/>
              </p:cNvSpPr>
              <p:nvPr/>
            </p:nvSpPr>
            <p:spPr bwMode="auto">
              <a:xfrm>
                <a:off x="4031" y="1872"/>
                <a:ext cx="0" cy="57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496" name="Rectangle 32"/>
              <p:cNvSpPr>
                <a:spLocks noChangeArrowheads="1"/>
              </p:cNvSpPr>
              <p:nvPr/>
            </p:nvSpPr>
            <p:spPr bwMode="auto">
              <a:xfrm>
                <a:off x="3888" y="2449"/>
                <a:ext cx="287" cy="287"/>
              </a:xfrm>
              <a:prstGeom prst="rect">
                <a:avLst/>
              </a:prstGeom>
              <a:no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497" name="Line 33"/>
              <p:cNvSpPr>
                <a:spLocks noChangeShapeType="1"/>
              </p:cNvSpPr>
              <p:nvPr/>
            </p:nvSpPr>
            <p:spPr bwMode="auto">
              <a:xfrm>
                <a:off x="4031" y="2736"/>
                <a:ext cx="0" cy="129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8" name="Group 34"/>
              <p:cNvGrpSpPr>
                <a:grpSpLocks/>
              </p:cNvGrpSpPr>
              <p:nvPr/>
            </p:nvGrpSpPr>
            <p:grpSpPr bwMode="auto">
              <a:xfrm>
                <a:off x="3945" y="3012"/>
                <a:ext cx="172" cy="528"/>
                <a:chOff x="6205" y="2898"/>
                <a:chExt cx="172" cy="528"/>
              </a:xfrm>
            </p:grpSpPr>
            <p:sp>
              <p:nvSpPr>
                <p:cNvPr id="62499" name="Freeform 35"/>
                <p:cNvSpPr>
                  <a:spLocks/>
                </p:cNvSpPr>
                <p:nvPr/>
              </p:nvSpPr>
              <p:spPr bwMode="auto">
                <a:xfrm>
                  <a:off x="6206" y="2897"/>
                  <a:ext cx="167"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00" name="Freeform 36"/>
                <p:cNvSpPr>
                  <a:spLocks/>
                </p:cNvSpPr>
                <p:nvPr/>
              </p:nvSpPr>
              <p:spPr bwMode="auto">
                <a:xfrm>
                  <a:off x="6209" y="3164"/>
                  <a:ext cx="167"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2501" name="Rectangle 37"/>
              <p:cNvSpPr>
                <a:spLocks noChangeArrowheads="1"/>
              </p:cNvSpPr>
              <p:nvPr/>
            </p:nvSpPr>
            <p:spPr bwMode="auto">
              <a:xfrm>
                <a:off x="3953" y="3710"/>
                <a:ext cx="143" cy="145"/>
              </a:xfrm>
              <a:prstGeom prst="rect">
                <a:avLst/>
              </a:prstGeom>
              <a:no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02" name="Rectangle 38"/>
              <p:cNvSpPr>
                <a:spLocks noChangeArrowheads="1"/>
              </p:cNvSpPr>
              <p:nvPr/>
            </p:nvSpPr>
            <p:spPr bwMode="auto">
              <a:xfrm>
                <a:off x="4209" y="3467"/>
                <a:ext cx="143" cy="145"/>
              </a:xfrm>
              <a:prstGeom prst="rect">
                <a:avLst/>
              </a:prstGeom>
              <a:no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sp>
        <p:nvSpPr>
          <p:cNvPr id="62503" name="Line 39"/>
          <p:cNvSpPr>
            <a:spLocks noChangeShapeType="1"/>
          </p:cNvSpPr>
          <p:nvPr/>
        </p:nvSpPr>
        <p:spPr bwMode="auto">
          <a:xfrm>
            <a:off x="4162426" y="2309813"/>
            <a:ext cx="66675"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04" name="Line 40"/>
          <p:cNvSpPr>
            <a:spLocks noChangeShapeType="1"/>
          </p:cNvSpPr>
          <p:nvPr/>
        </p:nvSpPr>
        <p:spPr bwMode="auto">
          <a:xfrm flipV="1">
            <a:off x="4167188" y="2549261"/>
            <a:ext cx="100012" cy="132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9" name="Group 41"/>
          <p:cNvGrpSpPr>
            <a:grpSpLocks/>
          </p:cNvGrpSpPr>
          <p:nvPr/>
        </p:nvGrpSpPr>
        <p:grpSpPr bwMode="auto">
          <a:xfrm>
            <a:off x="4060825" y="1788584"/>
            <a:ext cx="217488" cy="985573"/>
            <a:chOff x="6480" y="2160"/>
            <a:chExt cx="464" cy="2160"/>
          </a:xfrm>
        </p:grpSpPr>
        <p:sp>
          <p:nvSpPr>
            <p:cNvPr id="62506" name="Line 42"/>
            <p:cNvSpPr>
              <a:spLocks noChangeShapeType="1"/>
            </p:cNvSpPr>
            <p:nvPr/>
          </p:nvSpPr>
          <p:spPr bwMode="auto">
            <a:xfrm>
              <a:off x="6626" y="2160"/>
              <a:ext cx="0" cy="57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07" name="Rectangle 43"/>
            <p:cNvSpPr>
              <a:spLocks noChangeArrowheads="1"/>
            </p:cNvSpPr>
            <p:nvPr/>
          </p:nvSpPr>
          <p:spPr bwMode="auto">
            <a:xfrm>
              <a:off x="6480" y="2737"/>
              <a:ext cx="288" cy="287"/>
            </a:xfrm>
            <a:prstGeom prst="rect">
              <a:avLst/>
            </a:prstGeom>
            <a:no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08" name="Line 44"/>
            <p:cNvSpPr>
              <a:spLocks noChangeShapeType="1"/>
            </p:cNvSpPr>
            <p:nvPr/>
          </p:nvSpPr>
          <p:spPr bwMode="auto">
            <a:xfrm>
              <a:off x="6626" y="3024"/>
              <a:ext cx="0" cy="129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0" name="Group 45"/>
            <p:cNvGrpSpPr>
              <a:grpSpLocks/>
            </p:cNvGrpSpPr>
            <p:nvPr/>
          </p:nvGrpSpPr>
          <p:grpSpPr bwMode="auto">
            <a:xfrm>
              <a:off x="6537" y="3300"/>
              <a:ext cx="172" cy="528"/>
              <a:chOff x="6205" y="2898"/>
              <a:chExt cx="172" cy="528"/>
            </a:xfrm>
          </p:grpSpPr>
          <p:sp>
            <p:nvSpPr>
              <p:cNvPr id="62510" name="Freeform 46"/>
              <p:cNvSpPr>
                <a:spLocks/>
              </p:cNvSpPr>
              <p:nvPr/>
            </p:nvSpPr>
            <p:spPr bwMode="auto">
              <a:xfrm>
                <a:off x="6206" y="2897"/>
                <a:ext cx="169"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11" name="Freeform 47"/>
              <p:cNvSpPr>
                <a:spLocks/>
              </p:cNvSpPr>
              <p:nvPr/>
            </p:nvSpPr>
            <p:spPr bwMode="auto">
              <a:xfrm>
                <a:off x="6209" y="3164"/>
                <a:ext cx="169"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2512" name="Rectangle 48"/>
            <p:cNvSpPr>
              <a:spLocks noChangeArrowheads="1"/>
            </p:cNvSpPr>
            <p:nvPr/>
          </p:nvSpPr>
          <p:spPr bwMode="auto">
            <a:xfrm>
              <a:off x="6544" y="3998"/>
              <a:ext cx="146" cy="145"/>
            </a:xfrm>
            <a:prstGeom prst="rect">
              <a:avLst/>
            </a:prstGeom>
            <a:no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13" name="Rectangle 49"/>
            <p:cNvSpPr>
              <a:spLocks noChangeArrowheads="1"/>
            </p:cNvSpPr>
            <p:nvPr/>
          </p:nvSpPr>
          <p:spPr bwMode="auto">
            <a:xfrm>
              <a:off x="6798" y="3755"/>
              <a:ext cx="146" cy="145"/>
            </a:xfrm>
            <a:prstGeom prst="rect">
              <a:avLst/>
            </a:prstGeom>
            <a:no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2514" name="Line 50"/>
          <p:cNvSpPr>
            <a:spLocks noChangeShapeType="1"/>
          </p:cNvSpPr>
          <p:nvPr/>
        </p:nvSpPr>
        <p:spPr bwMode="auto">
          <a:xfrm>
            <a:off x="4278314" y="2550583"/>
            <a:ext cx="173037"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15" name="Line 51"/>
          <p:cNvSpPr>
            <a:spLocks noChangeShapeType="1"/>
          </p:cNvSpPr>
          <p:nvPr/>
        </p:nvSpPr>
        <p:spPr bwMode="auto">
          <a:xfrm flipH="1">
            <a:off x="4448176" y="2555875"/>
            <a:ext cx="3175" cy="263261"/>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16" name="Line 52"/>
          <p:cNvSpPr>
            <a:spLocks noChangeShapeType="1"/>
          </p:cNvSpPr>
          <p:nvPr/>
        </p:nvSpPr>
        <p:spPr bwMode="auto">
          <a:xfrm>
            <a:off x="4235451" y="2308490"/>
            <a:ext cx="688975"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17" name="Line 53"/>
          <p:cNvSpPr>
            <a:spLocks noChangeShapeType="1"/>
          </p:cNvSpPr>
          <p:nvPr/>
        </p:nvSpPr>
        <p:spPr bwMode="auto">
          <a:xfrm flipV="1">
            <a:off x="4448176" y="2829719"/>
            <a:ext cx="606425"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18" name="Line 54"/>
          <p:cNvSpPr>
            <a:spLocks noChangeShapeType="1"/>
          </p:cNvSpPr>
          <p:nvPr/>
        </p:nvSpPr>
        <p:spPr bwMode="auto">
          <a:xfrm flipH="1">
            <a:off x="5537200" y="2825750"/>
            <a:ext cx="1588" cy="126470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1" name="Group 55"/>
          <p:cNvGrpSpPr>
            <a:grpSpLocks/>
          </p:cNvGrpSpPr>
          <p:nvPr/>
        </p:nvGrpSpPr>
        <p:grpSpPr bwMode="auto">
          <a:xfrm>
            <a:off x="2120900" y="2542646"/>
            <a:ext cx="203200" cy="412750"/>
            <a:chOff x="2272" y="3838"/>
            <a:chExt cx="434" cy="612"/>
          </a:xfrm>
        </p:grpSpPr>
        <p:sp>
          <p:nvSpPr>
            <p:cNvPr id="62520" name="Line 56"/>
            <p:cNvSpPr>
              <a:spLocks noChangeShapeType="1"/>
            </p:cNvSpPr>
            <p:nvPr/>
          </p:nvSpPr>
          <p:spPr bwMode="auto">
            <a:xfrm>
              <a:off x="2272" y="3840"/>
              <a:ext cx="431"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21" name="Line 57"/>
            <p:cNvSpPr>
              <a:spLocks noChangeShapeType="1"/>
            </p:cNvSpPr>
            <p:nvPr/>
          </p:nvSpPr>
          <p:spPr bwMode="auto">
            <a:xfrm>
              <a:off x="2703" y="3838"/>
              <a:ext cx="3" cy="612"/>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nvGrpSpPr>
          <p:cNvPr id="12" name="Group 58"/>
          <p:cNvGrpSpPr>
            <a:grpSpLocks/>
          </p:cNvGrpSpPr>
          <p:nvPr/>
        </p:nvGrpSpPr>
        <p:grpSpPr bwMode="auto">
          <a:xfrm>
            <a:off x="2855914" y="2541324"/>
            <a:ext cx="200025" cy="534458"/>
            <a:chOff x="2272" y="3838"/>
            <a:chExt cx="434" cy="612"/>
          </a:xfrm>
        </p:grpSpPr>
        <p:sp>
          <p:nvSpPr>
            <p:cNvPr id="62523" name="Line 59"/>
            <p:cNvSpPr>
              <a:spLocks noChangeShapeType="1"/>
            </p:cNvSpPr>
            <p:nvPr/>
          </p:nvSpPr>
          <p:spPr bwMode="auto">
            <a:xfrm>
              <a:off x="2272" y="3840"/>
              <a:ext cx="431"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24" name="Line 60"/>
            <p:cNvSpPr>
              <a:spLocks noChangeShapeType="1"/>
            </p:cNvSpPr>
            <p:nvPr/>
          </p:nvSpPr>
          <p:spPr bwMode="auto">
            <a:xfrm>
              <a:off x="2703" y="3838"/>
              <a:ext cx="3" cy="612"/>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nvGrpSpPr>
          <p:cNvPr id="13" name="Group 61"/>
          <p:cNvGrpSpPr>
            <a:grpSpLocks/>
          </p:cNvGrpSpPr>
          <p:nvPr/>
        </p:nvGrpSpPr>
        <p:grpSpPr bwMode="auto">
          <a:xfrm>
            <a:off x="3594100" y="2543969"/>
            <a:ext cx="203200" cy="411427"/>
            <a:chOff x="2272" y="3838"/>
            <a:chExt cx="434" cy="612"/>
          </a:xfrm>
        </p:grpSpPr>
        <p:sp>
          <p:nvSpPr>
            <p:cNvPr id="62526" name="Line 62"/>
            <p:cNvSpPr>
              <a:spLocks noChangeShapeType="1"/>
            </p:cNvSpPr>
            <p:nvPr/>
          </p:nvSpPr>
          <p:spPr bwMode="auto">
            <a:xfrm>
              <a:off x="2272" y="3840"/>
              <a:ext cx="431"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27" name="Line 63"/>
            <p:cNvSpPr>
              <a:spLocks noChangeShapeType="1"/>
            </p:cNvSpPr>
            <p:nvPr/>
          </p:nvSpPr>
          <p:spPr bwMode="auto">
            <a:xfrm>
              <a:off x="2703" y="3838"/>
              <a:ext cx="3" cy="612"/>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2528" name="Line 64"/>
          <p:cNvSpPr>
            <a:spLocks noChangeShapeType="1"/>
          </p:cNvSpPr>
          <p:nvPr/>
        </p:nvSpPr>
        <p:spPr bwMode="auto">
          <a:xfrm>
            <a:off x="2325689" y="2952750"/>
            <a:ext cx="471487"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29" name="Line 65"/>
          <p:cNvSpPr>
            <a:spLocks noChangeShapeType="1"/>
          </p:cNvSpPr>
          <p:nvPr/>
        </p:nvSpPr>
        <p:spPr bwMode="auto">
          <a:xfrm flipH="1">
            <a:off x="2800350" y="2955396"/>
            <a:ext cx="0" cy="124354"/>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30" name="Line 66"/>
          <p:cNvSpPr>
            <a:spLocks noChangeShapeType="1"/>
          </p:cNvSpPr>
          <p:nvPr/>
        </p:nvSpPr>
        <p:spPr bwMode="auto">
          <a:xfrm flipH="1">
            <a:off x="3319464" y="2952750"/>
            <a:ext cx="479425"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31" name="Line 67"/>
          <p:cNvSpPr>
            <a:spLocks noChangeShapeType="1"/>
          </p:cNvSpPr>
          <p:nvPr/>
        </p:nvSpPr>
        <p:spPr bwMode="auto">
          <a:xfrm flipH="1">
            <a:off x="3322638" y="2954074"/>
            <a:ext cx="0" cy="9921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32" name="Line 68"/>
          <p:cNvSpPr>
            <a:spLocks noChangeShapeType="1"/>
          </p:cNvSpPr>
          <p:nvPr/>
        </p:nvSpPr>
        <p:spPr bwMode="auto">
          <a:xfrm>
            <a:off x="2379663" y="2643188"/>
            <a:ext cx="0" cy="197115"/>
          </a:xfrm>
          <a:prstGeom prst="line">
            <a:avLst/>
          </a:prstGeom>
          <a:noFill/>
          <a:ln w="952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33" name="Line 69"/>
          <p:cNvSpPr>
            <a:spLocks noChangeShapeType="1"/>
          </p:cNvSpPr>
          <p:nvPr/>
        </p:nvSpPr>
        <p:spPr bwMode="auto">
          <a:xfrm>
            <a:off x="3113088" y="2637896"/>
            <a:ext cx="6350" cy="202407"/>
          </a:xfrm>
          <a:prstGeom prst="line">
            <a:avLst/>
          </a:prstGeom>
          <a:noFill/>
          <a:ln w="952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34" name="Line 70"/>
          <p:cNvSpPr>
            <a:spLocks noChangeShapeType="1"/>
          </p:cNvSpPr>
          <p:nvPr/>
        </p:nvSpPr>
        <p:spPr bwMode="auto">
          <a:xfrm>
            <a:off x="3859213" y="2643188"/>
            <a:ext cx="0" cy="197115"/>
          </a:xfrm>
          <a:prstGeom prst="line">
            <a:avLst/>
          </a:prstGeom>
          <a:noFill/>
          <a:ln w="952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1297" name="Text Box 71"/>
          <p:cNvSpPr txBox="1">
            <a:spLocks noChangeArrowheads="1"/>
          </p:cNvSpPr>
          <p:nvPr/>
        </p:nvSpPr>
        <p:spPr bwMode="auto">
          <a:xfrm>
            <a:off x="2095500" y="3100917"/>
            <a:ext cx="1905000" cy="381000"/>
          </a:xfrm>
          <a:prstGeom prst="rect">
            <a:avLst/>
          </a:prstGeom>
          <a:noFill/>
          <a:ln w="9525">
            <a:noFill/>
            <a:miter lim="800000"/>
            <a:headEnd/>
            <a:tailEnd/>
          </a:ln>
        </p:spPr>
        <p:txBody>
          <a:bodyPr/>
          <a:lstStyle/>
          <a:p>
            <a:pPr algn="ctr" rtl="0"/>
            <a:r>
              <a:rPr lang="en-US" sz="1400">
                <a:solidFill>
                  <a:srgbClr val="000000"/>
                </a:solidFill>
              </a:rPr>
              <a:t>TOTAL EN AUTOBÚS</a:t>
            </a:r>
            <a:r>
              <a:rPr lang="en-US" sz="1600">
                <a:solidFill>
                  <a:srgbClr val="000000"/>
                </a:solidFill>
              </a:rPr>
              <a:t> </a:t>
            </a:r>
          </a:p>
        </p:txBody>
      </p:sp>
      <p:sp>
        <p:nvSpPr>
          <p:cNvPr id="11298" name="Text Box 72"/>
          <p:cNvSpPr txBox="1">
            <a:spLocks noChangeArrowheads="1"/>
          </p:cNvSpPr>
          <p:nvPr/>
        </p:nvSpPr>
        <p:spPr bwMode="auto">
          <a:xfrm>
            <a:off x="5715001" y="2812521"/>
            <a:ext cx="1514475" cy="399521"/>
          </a:xfrm>
          <a:prstGeom prst="rect">
            <a:avLst/>
          </a:prstGeom>
          <a:noFill/>
          <a:ln w="9525">
            <a:noFill/>
            <a:miter lim="800000"/>
            <a:headEnd/>
            <a:tailEnd/>
          </a:ln>
        </p:spPr>
        <p:txBody>
          <a:bodyPr/>
          <a:lstStyle/>
          <a:p>
            <a:pPr algn="ctr" rtl="0"/>
            <a:r>
              <a:rPr lang="en-US" sz="1400">
                <a:solidFill>
                  <a:srgbClr val="000000"/>
                </a:solidFill>
              </a:rPr>
              <a:t>TOTAL FUERA DE BUS MENOS</a:t>
            </a:r>
            <a:r>
              <a:rPr lang="en-US" sz="1400">
                <a:solidFill>
                  <a:srgbClr val="000000"/>
                </a:solidFill>
                <a:latin typeface="Times New Roman" pitchFamily="18" charset="0"/>
              </a:rPr>
              <a:t> </a:t>
            </a:r>
            <a:r>
              <a:rPr lang="en-US" sz="2000" i="1">
                <a:solidFill>
                  <a:srgbClr val="000000"/>
                </a:solidFill>
                <a:latin typeface="Times New Roman" pitchFamily="18" charset="0"/>
              </a:rPr>
              <a:t>yo</a:t>
            </a:r>
            <a:r>
              <a:rPr lang="en-US" sz="2000" i="1" baseline="-25000">
                <a:solidFill>
                  <a:srgbClr val="000000"/>
                </a:solidFill>
                <a:latin typeface="Times New Roman" pitchFamily="18" charset="0"/>
              </a:rPr>
              <a:t>mi</a:t>
            </a:r>
            <a:endParaRPr lang="en-US" sz="2000" i="1">
              <a:solidFill>
                <a:srgbClr val="000000"/>
              </a:solidFill>
              <a:latin typeface="Times New Roman" pitchFamily="18" charset="0"/>
            </a:endParaRPr>
          </a:p>
        </p:txBody>
      </p:sp>
      <p:sp>
        <p:nvSpPr>
          <p:cNvPr id="62537" name="Line 73"/>
          <p:cNvSpPr>
            <a:spLocks noChangeShapeType="1"/>
          </p:cNvSpPr>
          <p:nvPr/>
        </p:nvSpPr>
        <p:spPr bwMode="auto">
          <a:xfrm>
            <a:off x="4629151" y="2886604"/>
            <a:ext cx="200025" cy="0"/>
          </a:xfrm>
          <a:prstGeom prst="line">
            <a:avLst/>
          </a:prstGeom>
          <a:noFill/>
          <a:ln w="9525">
            <a:solidFill>
              <a:srgbClr val="000000"/>
            </a:solidFill>
            <a:round/>
            <a:headEnd type="triangle" w="med" len="me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38" name="Line 74"/>
          <p:cNvSpPr>
            <a:spLocks noChangeShapeType="1"/>
          </p:cNvSpPr>
          <p:nvPr/>
        </p:nvSpPr>
        <p:spPr bwMode="auto">
          <a:xfrm>
            <a:off x="5638800" y="2899833"/>
            <a:ext cx="0" cy="197115"/>
          </a:xfrm>
          <a:prstGeom prst="line">
            <a:avLst/>
          </a:prstGeom>
          <a:noFill/>
          <a:ln w="9525">
            <a:solidFill>
              <a:srgbClr val="000000"/>
            </a:solidFill>
            <a:round/>
            <a:headEnd type="triangle" w="med" len="me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4" name="Group 75"/>
          <p:cNvGrpSpPr>
            <a:grpSpLocks/>
          </p:cNvGrpSpPr>
          <p:nvPr/>
        </p:nvGrpSpPr>
        <p:grpSpPr bwMode="auto">
          <a:xfrm>
            <a:off x="4032251" y="2745053"/>
            <a:ext cx="201613" cy="130968"/>
            <a:chOff x="6480" y="4320"/>
            <a:chExt cx="432" cy="288"/>
          </a:xfrm>
        </p:grpSpPr>
        <p:sp>
          <p:nvSpPr>
            <p:cNvPr id="62540" name="Line 76"/>
            <p:cNvSpPr>
              <a:spLocks noChangeShapeType="1"/>
            </p:cNvSpPr>
            <p:nvPr/>
          </p:nvSpPr>
          <p:spPr bwMode="auto">
            <a:xfrm>
              <a:off x="6480" y="4320"/>
              <a:ext cx="432" cy="288"/>
            </a:xfrm>
            <a:prstGeom prst="line">
              <a:avLst/>
            </a:prstGeom>
            <a:noFill/>
            <a:ln w="38100">
              <a:solidFill>
                <a:srgbClr val="FF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41" name="Line 77"/>
            <p:cNvSpPr>
              <a:spLocks noChangeShapeType="1"/>
            </p:cNvSpPr>
            <p:nvPr/>
          </p:nvSpPr>
          <p:spPr bwMode="auto">
            <a:xfrm flipV="1">
              <a:off x="6480" y="4320"/>
              <a:ext cx="432" cy="288"/>
            </a:xfrm>
            <a:prstGeom prst="line">
              <a:avLst/>
            </a:prstGeom>
            <a:noFill/>
            <a:ln w="38100">
              <a:solidFill>
                <a:srgbClr val="FF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2542" name="Line 78"/>
          <p:cNvSpPr>
            <a:spLocks noChangeShapeType="1"/>
          </p:cNvSpPr>
          <p:nvPr/>
        </p:nvSpPr>
        <p:spPr bwMode="auto">
          <a:xfrm flipH="1">
            <a:off x="2798763" y="3370792"/>
            <a:ext cx="0" cy="69717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43" name="Line 79"/>
          <p:cNvSpPr>
            <a:spLocks noChangeShapeType="1"/>
          </p:cNvSpPr>
          <p:nvPr/>
        </p:nvSpPr>
        <p:spPr bwMode="auto">
          <a:xfrm>
            <a:off x="3054350" y="3357563"/>
            <a:ext cx="12700" cy="73025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44" name="Line 80"/>
          <p:cNvSpPr>
            <a:spLocks noChangeShapeType="1"/>
          </p:cNvSpPr>
          <p:nvPr/>
        </p:nvSpPr>
        <p:spPr bwMode="auto">
          <a:xfrm flipH="1">
            <a:off x="3313113" y="3356240"/>
            <a:ext cx="0" cy="71966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45" name="Line 81"/>
          <p:cNvSpPr>
            <a:spLocks noChangeShapeType="1"/>
          </p:cNvSpPr>
          <p:nvPr/>
        </p:nvSpPr>
        <p:spPr bwMode="auto">
          <a:xfrm flipV="1">
            <a:off x="2790826" y="4083844"/>
            <a:ext cx="2752725" cy="396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46" name="Rectangle 82"/>
          <p:cNvSpPr>
            <a:spLocks noChangeArrowheads="1"/>
          </p:cNvSpPr>
          <p:nvPr/>
        </p:nvSpPr>
        <p:spPr bwMode="auto">
          <a:xfrm>
            <a:off x="5057775" y="2772834"/>
            <a:ext cx="336550" cy="130969"/>
          </a:xfrm>
          <a:prstGeom prst="rect">
            <a:avLst/>
          </a:prstGeom>
          <a:no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47" name="Line 83"/>
          <p:cNvSpPr>
            <a:spLocks noChangeShapeType="1"/>
          </p:cNvSpPr>
          <p:nvPr/>
        </p:nvSpPr>
        <p:spPr bwMode="auto">
          <a:xfrm>
            <a:off x="5407025" y="2824428"/>
            <a:ext cx="1349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5" name="Group 84"/>
          <p:cNvGrpSpPr>
            <a:grpSpLocks/>
          </p:cNvGrpSpPr>
          <p:nvPr/>
        </p:nvGrpSpPr>
        <p:grpSpPr bwMode="auto">
          <a:xfrm>
            <a:off x="4922838" y="2378604"/>
            <a:ext cx="82550" cy="359833"/>
            <a:chOff x="9642" y="3723"/>
            <a:chExt cx="176" cy="789"/>
          </a:xfrm>
        </p:grpSpPr>
        <p:sp>
          <p:nvSpPr>
            <p:cNvPr id="62549" name="Freeform 85"/>
            <p:cNvSpPr>
              <a:spLocks/>
            </p:cNvSpPr>
            <p:nvPr/>
          </p:nvSpPr>
          <p:spPr bwMode="auto">
            <a:xfrm flipH="1">
              <a:off x="9649" y="3723"/>
              <a:ext cx="169"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6" name="Group 86"/>
            <p:cNvGrpSpPr>
              <a:grpSpLocks/>
            </p:cNvGrpSpPr>
            <p:nvPr/>
          </p:nvGrpSpPr>
          <p:grpSpPr bwMode="auto">
            <a:xfrm flipH="1">
              <a:off x="9642" y="3984"/>
              <a:ext cx="172" cy="528"/>
              <a:chOff x="6205" y="2898"/>
              <a:chExt cx="172" cy="528"/>
            </a:xfrm>
          </p:grpSpPr>
          <p:sp>
            <p:nvSpPr>
              <p:cNvPr id="62551" name="Freeform 87"/>
              <p:cNvSpPr>
                <a:spLocks/>
              </p:cNvSpPr>
              <p:nvPr/>
            </p:nvSpPr>
            <p:spPr bwMode="auto">
              <a:xfrm>
                <a:off x="6204" y="2898"/>
                <a:ext cx="169"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52" name="Freeform 88"/>
              <p:cNvSpPr>
                <a:spLocks/>
              </p:cNvSpPr>
              <p:nvPr/>
            </p:nvSpPr>
            <p:spPr bwMode="auto">
              <a:xfrm>
                <a:off x="6208" y="3165"/>
                <a:ext cx="169"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sp>
        <p:nvSpPr>
          <p:cNvPr id="11309" name="Text Box 89"/>
          <p:cNvSpPr txBox="1">
            <a:spLocks noChangeArrowheads="1"/>
          </p:cNvSpPr>
          <p:nvPr/>
        </p:nvSpPr>
        <p:spPr bwMode="auto">
          <a:xfrm>
            <a:off x="5032375" y="2387866"/>
            <a:ext cx="573088" cy="228864"/>
          </a:xfrm>
          <a:prstGeom prst="rect">
            <a:avLst/>
          </a:prstGeom>
          <a:noFill/>
          <a:ln w="9525">
            <a:noFill/>
            <a:miter lim="800000"/>
            <a:headEnd/>
            <a:tailEnd/>
          </a:ln>
        </p:spPr>
        <p:txBody>
          <a:bodyPr/>
          <a:lstStyle/>
          <a:p>
            <a:pPr algn="l" rtl="0"/>
            <a:r>
              <a:rPr lang="en-US" i="1">
                <a:solidFill>
                  <a:srgbClr val="000000"/>
                </a:solidFill>
                <a:latin typeface="Times New Roman" pitchFamily="18" charset="0"/>
              </a:rPr>
              <a:t>yo</a:t>
            </a:r>
            <a:r>
              <a:rPr lang="en-US" sz="2000" i="1" baseline="-25000">
                <a:solidFill>
                  <a:srgbClr val="000000"/>
                </a:solidFill>
                <a:latin typeface="Times New Roman" pitchFamily="18" charset="0"/>
              </a:rPr>
              <a:t>mi</a:t>
            </a:r>
            <a:endParaRPr lang="en-US" sz="1400" i="1">
              <a:solidFill>
                <a:srgbClr val="000000"/>
              </a:solidFill>
              <a:latin typeface="Times New Roman" pitchFamily="18" charset="0"/>
            </a:endParaRPr>
          </a:p>
        </p:txBody>
      </p:sp>
      <p:sp>
        <p:nvSpPr>
          <p:cNvPr id="62554" name="Line 90"/>
          <p:cNvSpPr>
            <a:spLocks noChangeShapeType="1"/>
          </p:cNvSpPr>
          <p:nvPr/>
        </p:nvSpPr>
        <p:spPr bwMode="auto">
          <a:xfrm>
            <a:off x="5054600" y="2483116"/>
            <a:ext cx="0" cy="197114"/>
          </a:xfrm>
          <a:prstGeom prst="line">
            <a:avLst/>
          </a:prstGeom>
          <a:noFill/>
          <a:ln w="952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55" name="Line 91"/>
          <p:cNvSpPr>
            <a:spLocks noChangeShapeType="1"/>
          </p:cNvSpPr>
          <p:nvPr/>
        </p:nvSpPr>
        <p:spPr bwMode="auto">
          <a:xfrm flipV="1">
            <a:off x="4922838" y="2312459"/>
            <a:ext cx="0" cy="6614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56" name="Line 92"/>
          <p:cNvSpPr>
            <a:spLocks noChangeShapeType="1"/>
          </p:cNvSpPr>
          <p:nvPr/>
        </p:nvSpPr>
        <p:spPr bwMode="auto">
          <a:xfrm>
            <a:off x="4922839" y="2738438"/>
            <a:ext cx="1587" cy="8069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7" name="Group 93"/>
          <p:cNvGrpSpPr>
            <a:grpSpLocks/>
          </p:cNvGrpSpPr>
          <p:nvPr/>
        </p:nvGrpSpPr>
        <p:grpSpPr bwMode="auto">
          <a:xfrm>
            <a:off x="4872038" y="1797844"/>
            <a:ext cx="223837" cy="182563"/>
            <a:chOff x="6480" y="4320"/>
            <a:chExt cx="432" cy="288"/>
          </a:xfrm>
        </p:grpSpPr>
        <p:sp>
          <p:nvSpPr>
            <p:cNvPr id="62558" name="Line 94"/>
            <p:cNvSpPr>
              <a:spLocks noChangeShapeType="1"/>
            </p:cNvSpPr>
            <p:nvPr/>
          </p:nvSpPr>
          <p:spPr bwMode="auto">
            <a:xfrm>
              <a:off x="6480" y="4320"/>
              <a:ext cx="432" cy="288"/>
            </a:xfrm>
            <a:prstGeom prst="line">
              <a:avLst/>
            </a:prstGeom>
            <a:noFill/>
            <a:ln w="38100">
              <a:solidFill>
                <a:srgbClr val="FF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59" name="Line 95"/>
            <p:cNvSpPr>
              <a:spLocks noChangeShapeType="1"/>
            </p:cNvSpPr>
            <p:nvPr/>
          </p:nvSpPr>
          <p:spPr bwMode="auto">
            <a:xfrm flipV="1">
              <a:off x="6480" y="4320"/>
              <a:ext cx="432" cy="288"/>
            </a:xfrm>
            <a:prstGeom prst="line">
              <a:avLst/>
            </a:prstGeom>
            <a:noFill/>
            <a:ln w="38100">
              <a:solidFill>
                <a:srgbClr val="FF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11314" name="Text Box 96"/>
          <p:cNvSpPr txBox="1">
            <a:spLocks noChangeArrowheads="1"/>
          </p:cNvSpPr>
          <p:nvPr/>
        </p:nvSpPr>
        <p:spPr bwMode="auto">
          <a:xfrm>
            <a:off x="5511800" y="1721116"/>
            <a:ext cx="1239838" cy="457729"/>
          </a:xfrm>
          <a:prstGeom prst="rect">
            <a:avLst/>
          </a:prstGeom>
          <a:noFill/>
          <a:ln w="9525">
            <a:noFill/>
            <a:miter lim="800000"/>
            <a:headEnd/>
            <a:tailEnd/>
          </a:ln>
        </p:spPr>
        <p:txBody>
          <a:bodyPr/>
          <a:lstStyle/>
          <a:p>
            <a:pPr algn="l" rtl="0"/>
            <a:r>
              <a:rPr lang="en-US" sz="1400">
                <a:solidFill>
                  <a:srgbClr val="000000"/>
                </a:solidFill>
              </a:rPr>
              <a:t>LOCALIZACIÓN DE FALLOS</a:t>
            </a:r>
          </a:p>
        </p:txBody>
      </p:sp>
      <p:sp>
        <p:nvSpPr>
          <p:cNvPr id="11315" name="Text Box 97"/>
          <p:cNvSpPr txBox="1">
            <a:spLocks noChangeArrowheads="1"/>
          </p:cNvSpPr>
          <p:nvPr/>
        </p:nvSpPr>
        <p:spPr bwMode="auto">
          <a:xfrm>
            <a:off x="5146676" y="1721115"/>
            <a:ext cx="365125" cy="305593"/>
          </a:xfrm>
          <a:prstGeom prst="rect">
            <a:avLst/>
          </a:prstGeom>
          <a:noFill/>
          <a:ln w="9525">
            <a:noFill/>
            <a:miter lim="800000"/>
            <a:headEnd/>
            <a:tailEnd/>
          </a:ln>
        </p:spPr>
        <p:txBody>
          <a:bodyPr/>
          <a:lstStyle/>
          <a:p>
            <a:pPr algn="l" rtl="0"/>
            <a:r>
              <a:rPr lang="en-US" sz="2000">
                <a:solidFill>
                  <a:srgbClr val="000000"/>
                </a:solidFill>
                <a:latin typeface="Times New Roman" pitchFamily="18" charset="0"/>
              </a:rPr>
              <a:t>=</a:t>
            </a:r>
          </a:p>
        </p:txBody>
      </p:sp>
      <p:sp>
        <p:nvSpPr>
          <p:cNvPr id="62562" name="Oval 98"/>
          <p:cNvSpPr>
            <a:spLocks noChangeArrowheads="1"/>
          </p:cNvSpPr>
          <p:nvPr/>
        </p:nvSpPr>
        <p:spPr bwMode="auto">
          <a:xfrm>
            <a:off x="4048126" y="4224074"/>
            <a:ext cx="366713" cy="304271"/>
          </a:xfrm>
          <a:prstGeom prst="ellips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63" name="Line 99"/>
          <p:cNvSpPr>
            <a:spLocks noChangeShapeType="1"/>
          </p:cNvSpPr>
          <p:nvPr/>
        </p:nvSpPr>
        <p:spPr bwMode="auto">
          <a:xfrm flipV="1">
            <a:off x="4230689" y="4081198"/>
            <a:ext cx="3175" cy="142875"/>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64" name="Line 100"/>
          <p:cNvSpPr>
            <a:spLocks noChangeShapeType="1"/>
          </p:cNvSpPr>
          <p:nvPr/>
        </p:nvSpPr>
        <p:spPr bwMode="auto">
          <a:xfrm>
            <a:off x="4230688" y="4528345"/>
            <a:ext cx="0" cy="228864"/>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65" name="Line 101"/>
          <p:cNvSpPr>
            <a:spLocks noChangeShapeType="1"/>
          </p:cNvSpPr>
          <p:nvPr/>
        </p:nvSpPr>
        <p:spPr bwMode="auto">
          <a:xfrm>
            <a:off x="2078039" y="2254250"/>
            <a:ext cx="5462587"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66" name="Line 102"/>
          <p:cNvSpPr>
            <a:spLocks noChangeShapeType="1"/>
          </p:cNvSpPr>
          <p:nvPr/>
        </p:nvSpPr>
        <p:spPr bwMode="auto">
          <a:xfrm>
            <a:off x="4229101" y="4751917"/>
            <a:ext cx="3325813" cy="132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67" name="Line 103"/>
          <p:cNvSpPr>
            <a:spLocks noChangeShapeType="1"/>
          </p:cNvSpPr>
          <p:nvPr/>
        </p:nvSpPr>
        <p:spPr bwMode="auto">
          <a:xfrm>
            <a:off x="7540625" y="2254250"/>
            <a:ext cx="19050" cy="2492375"/>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68" name="Line 104"/>
          <p:cNvSpPr>
            <a:spLocks noChangeShapeType="1"/>
          </p:cNvSpPr>
          <p:nvPr/>
        </p:nvSpPr>
        <p:spPr bwMode="auto">
          <a:xfrm flipV="1">
            <a:off x="2065338" y="2254250"/>
            <a:ext cx="0" cy="5424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69" name="Line 105"/>
          <p:cNvSpPr>
            <a:spLocks noChangeShapeType="1"/>
          </p:cNvSpPr>
          <p:nvPr/>
        </p:nvSpPr>
        <p:spPr bwMode="auto">
          <a:xfrm flipV="1">
            <a:off x="2801938" y="2256896"/>
            <a:ext cx="0" cy="51594"/>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70" name="Line 106"/>
          <p:cNvSpPr>
            <a:spLocks noChangeShapeType="1"/>
          </p:cNvSpPr>
          <p:nvPr/>
        </p:nvSpPr>
        <p:spPr bwMode="auto">
          <a:xfrm flipH="1" flipV="1">
            <a:off x="3544888" y="2254250"/>
            <a:ext cx="0" cy="5820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71" name="Line 107"/>
          <p:cNvSpPr>
            <a:spLocks noChangeShapeType="1"/>
          </p:cNvSpPr>
          <p:nvPr/>
        </p:nvSpPr>
        <p:spPr bwMode="auto">
          <a:xfrm flipH="1" flipV="1">
            <a:off x="4922838" y="2252928"/>
            <a:ext cx="0" cy="5556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2572" name="Line 108"/>
          <p:cNvSpPr>
            <a:spLocks noChangeShapeType="1"/>
          </p:cNvSpPr>
          <p:nvPr/>
        </p:nvSpPr>
        <p:spPr bwMode="auto">
          <a:xfrm>
            <a:off x="4597400" y="4224073"/>
            <a:ext cx="0" cy="381000"/>
          </a:xfrm>
          <a:prstGeom prst="line">
            <a:avLst/>
          </a:prstGeom>
          <a:noFill/>
          <a:ln w="952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1327" name="Text Box 109"/>
          <p:cNvSpPr txBox="1">
            <a:spLocks noChangeArrowheads="1"/>
          </p:cNvSpPr>
          <p:nvPr/>
        </p:nvSpPr>
        <p:spPr bwMode="auto">
          <a:xfrm>
            <a:off x="4710113" y="4267729"/>
            <a:ext cx="1117600" cy="381000"/>
          </a:xfrm>
          <a:prstGeom prst="rect">
            <a:avLst/>
          </a:prstGeom>
          <a:noFill/>
          <a:ln w="9525">
            <a:noFill/>
            <a:miter lim="800000"/>
            <a:headEnd/>
            <a:tailEnd/>
          </a:ln>
        </p:spPr>
        <p:txBody>
          <a:bodyPr tIns="0" bIns="0"/>
          <a:lstStyle/>
          <a:p>
            <a:pPr algn="l" rtl="0"/>
            <a:r>
              <a:rPr lang="en-US" i="1">
                <a:solidFill>
                  <a:srgbClr val="000000"/>
                </a:solidFill>
                <a:latin typeface="Times New Roman" pitchFamily="18" charset="0"/>
              </a:rPr>
              <a:t>yo</a:t>
            </a:r>
            <a:r>
              <a:rPr lang="en-US" i="1" baseline="-25000">
                <a:solidFill>
                  <a:srgbClr val="000000"/>
                </a:solidFill>
                <a:latin typeface="Times New Roman" pitchFamily="18" charset="0"/>
              </a:rPr>
              <a:t>d</a:t>
            </a:r>
            <a:r>
              <a:rPr lang="en-US" i="1">
                <a:solidFill>
                  <a:srgbClr val="000000"/>
                </a:solidFill>
                <a:latin typeface="Times New Roman" pitchFamily="18" charset="0"/>
              </a:rPr>
              <a:t>= yo</a:t>
            </a:r>
            <a:r>
              <a:rPr lang="en-US" i="1" baseline="-25000">
                <a:solidFill>
                  <a:srgbClr val="000000"/>
                </a:solidFill>
                <a:latin typeface="Times New Roman" pitchFamily="18" charset="0"/>
              </a:rPr>
              <a:t>mi</a:t>
            </a:r>
            <a:endParaRPr lang="en-US" i="1">
              <a:solidFill>
                <a:srgbClr val="000000"/>
              </a:solidFill>
              <a:latin typeface="Times New Roman" pitchFamily="18" charset="0"/>
            </a:endParaRPr>
          </a:p>
        </p:txBody>
      </p:sp>
      <p:sp>
        <p:nvSpPr>
          <p:cNvPr id="11328" name="Text Box 110"/>
          <p:cNvSpPr txBox="1">
            <a:spLocks noChangeArrowheads="1"/>
          </p:cNvSpPr>
          <p:nvPr/>
        </p:nvSpPr>
        <p:spPr bwMode="auto">
          <a:xfrm>
            <a:off x="2249488" y="1377157"/>
            <a:ext cx="1633781" cy="369332"/>
          </a:xfrm>
          <a:prstGeom prst="rect">
            <a:avLst/>
          </a:prstGeom>
          <a:noFill/>
          <a:ln w="9525">
            <a:noFill/>
            <a:miter lim="800000"/>
            <a:headEnd/>
            <a:tailEnd/>
          </a:ln>
        </p:spPr>
        <p:txBody>
          <a:bodyPr wrap="none">
            <a:spAutoFit/>
          </a:bodyPr>
          <a:lstStyle/>
          <a:p>
            <a:pPr algn="l" rtl="0"/>
            <a:r>
              <a:rPr lang="en-US">
                <a:solidFill>
                  <a:srgbClr val="000000"/>
                </a:solidFill>
              </a:rPr>
              <a:t>Autobús Protegido</a:t>
            </a:r>
          </a:p>
        </p:txBody>
      </p:sp>
      <p:sp>
        <p:nvSpPr>
          <p:cNvPr id="11329" name="Text Box 111"/>
          <p:cNvSpPr txBox="1">
            <a:spLocks noChangeArrowheads="1"/>
          </p:cNvSpPr>
          <p:nvPr/>
        </p:nvSpPr>
        <p:spPr bwMode="auto">
          <a:xfrm>
            <a:off x="3367088" y="4246563"/>
            <a:ext cx="723275" cy="369332"/>
          </a:xfrm>
          <a:prstGeom prst="rect">
            <a:avLst/>
          </a:prstGeom>
          <a:noFill/>
          <a:ln w="9525">
            <a:noFill/>
            <a:miter lim="800000"/>
            <a:headEnd/>
            <a:tailEnd/>
          </a:ln>
        </p:spPr>
        <p:txBody>
          <a:bodyPr wrap="none">
            <a:spAutoFit/>
          </a:bodyPr>
          <a:lstStyle/>
          <a:p>
            <a:pPr algn="l" rtl="0"/>
            <a:r>
              <a:rPr lang="en-US">
                <a:solidFill>
                  <a:srgbClr val="000000"/>
                </a:solidFill>
                <a:latin typeface="Times New Roman" pitchFamily="18" charset="0"/>
              </a:rPr>
              <a:t>Relé</a:t>
            </a:r>
          </a:p>
        </p:txBody>
      </p:sp>
      <p:sp>
        <p:nvSpPr>
          <p:cNvPr id="11330" name="Rectangle 112"/>
          <p:cNvSpPr>
            <a:spLocks noChangeArrowheads="1"/>
          </p:cNvSpPr>
          <p:nvPr/>
        </p:nvSpPr>
        <p:spPr bwMode="auto">
          <a:xfrm>
            <a:off x="4229100" y="3242470"/>
            <a:ext cx="1220788" cy="523220"/>
          </a:xfrm>
          <a:prstGeom prst="rect">
            <a:avLst/>
          </a:prstGeom>
          <a:noFill/>
          <a:ln w="9525">
            <a:noFill/>
            <a:miter lim="800000"/>
            <a:headEnd/>
            <a:tailEnd/>
          </a:ln>
        </p:spPr>
        <p:txBody>
          <a:bodyPr>
            <a:spAutoFit/>
          </a:bodyPr>
          <a:lstStyle/>
          <a:p>
            <a:pPr algn="ctr" rtl="0"/>
            <a:r>
              <a:rPr lang="en-US" sz="1400">
                <a:solidFill>
                  <a:srgbClr val="000000"/>
                </a:solidFill>
              </a:rPr>
              <a:t>TOTAL FUERA DEL BUS</a:t>
            </a:r>
          </a:p>
        </p:txBody>
      </p:sp>
      <p:sp>
        <p:nvSpPr>
          <p:cNvPr id="11331" name="Rectangle 113"/>
          <p:cNvSpPr>
            <a:spLocks noGrp="1" noChangeArrowheads="1"/>
          </p:cNvSpPr>
          <p:nvPr>
            <p:ph type="title"/>
          </p:nvPr>
        </p:nvSpPr>
        <p:spPr/>
        <p:txBody>
          <a:bodyPr/>
          <a:lstStyle/>
          <a:p>
            <a:pPr algn="l" rtl="0"/>
            <a:r>
              <a:rPr lang="en-US" dirty="0" smtClean="0"/>
              <a:t>Caso de falla externa</a:t>
            </a:r>
          </a:p>
        </p:txBody>
      </p:sp>
      <p:sp>
        <p:nvSpPr>
          <p:cNvPr id="115" name="Date Placeholder 10"/>
          <p:cNvSpPr>
            <a:spLocks noGrp="1"/>
          </p:cNvSpPr>
          <p:nvPr>
            <p:ph type="dt" sz="half" idx="11"/>
          </p:nvPr>
        </p:nvSpPr>
        <p:spPr>
          <a:xfrm>
            <a:off x="207945" y="5509322"/>
            <a:ext cx="592889" cy="90726"/>
          </a:xfrm>
        </p:spPr>
        <p:txBody>
          <a:bodyPr/>
          <a:lstStyle/>
          <a:p>
            <a:fld id="{61C0B8D7-6DD6-448F-9328-EB6E1CA659D7}" type="datetime4">
              <a:rPr lang="en-US">
                <a:solidFill>
                  <a:srgbClr val="000000"/>
                </a:solidFill>
              </a:rPr>
              <a:pPr/>
              <a:t>May 27, 2022</a:t>
            </a:fld>
            <a:endParaRPr dirty="0">
              <a:solidFill>
                <a:srgbClr val="000000"/>
              </a:solidFill>
            </a:endParaRPr>
          </a:p>
        </p:txBody>
      </p:sp>
      <p:sp>
        <p:nvSpPr>
          <p:cNvPr id="116" name="Slide Number Placeholder 11"/>
          <p:cNvSpPr>
            <a:spLocks noGrp="1"/>
          </p:cNvSpPr>
          <p:nvPr>
            <p:ph type="sldNum" sz="quarter" idx="12"/>
          </p:nvPr>
        </p:nvSpPr>
        <p:spPr>
          <a:xfrm>
            <a:off x="918320" y="5510125"/>
            <a:ext cx="448519" cy="90726"/>
          </a:xfrm>
        </p:spPr>
        <p:txBody>
          <a:bodyPr/>
          <a:lstStyle/>
          <a:p>
            <a:r>
              <a:rPr>
                <a:solidFill>
                  <a:srgbClr val="000000"/>
                </a:solidFill>
              </a:rPr>
              <a:t>| Deslizar</a:t>
            </a:r>
            <a:fld id="{CF363E95-653D-48D7-8EB0-A81FED805B5F}" type="slidenum">
              <a:rPr>
                <a:solidFill>
                  <a:srgbClr val="000000"/>
                </a:solidFill>
              </a:rPr>
              <a:pPr/>
              <a:t>31</a:t>
            </a:fld>
            <a:endParaRPr dirty="0">
              <a:solidFill>
                <a:srgbClr val="000000"/>
              </a:solidFill>
            </a:endParaRPr>
          </a:p>
        </p:txBody>
      </p:sp>
      <p:sp>
        <p:nvSpPr>
          <p:cNvPr id="118" name="Footer Placeholder 14"/>
          <p:cNvSpPr>
            <a:spLocks noGrp="1"/>
          </p:cNvSpPr>
          <p:nvPr>
            <p:ph type="ftr" sz="quarter" idx="13"/>
          </p:nvPr>
        </p:nvSpPr>
        <p:spPr>
          <a:xfrm>
            <a:off x="215900" y="5167313"/>
            <a:ext cx="1260474" cy="547687"/>
          </a:xfrm>
        </p:spPr>
        <p:txBody>
          <a:bodyPr/>
          <a:lstStyle/>
          <a:p>
            <a:pPr algn="l" rtl="0"/>
            <a:r>
              <a:rPr lang="en-US">
                <a:solidFill>
                  <a:srgbClr val="000000"/>
                </a:solidFill>
              </a:rPr>
              <a:t>©ABB</a:t>
            </a:r>
          </a:p>
        </p:txBody>
      </p:sp>
    </p:spTree>
    <p:extLst>
      <p:ext uri="{BB962C8B-B14F-4D97-AF65-F5344CB8AC3E}">
        <p14:creationId xmlns:p14="http://schemas.microsoft.com/office/powerpoint/2010/main" xmlns="" val="3139437001"/>
      </p:ext>
    </p:extLst>
  </p:cSld>
  <p:clrMapOvr>
    <a:masterClrMapping/>
  </p:clrMapOvr>
  <p:transition>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Line 2"/>
          <p:cNvSpPr>
            <a:spLocks noChangeShapeType="1"/>
          </p:cNvSpPr>
          <p:nvPr/>
        </p:nvSpPr>
        <p:spPr bwMode="auto">
          <a:xfrm>
            <a:off x="1752600" y="1321594"/>
            <a:ext cx="3790950"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2" name="Group 3"/>
          <p:cNvGrpSpPr>
            <a:grpSpLocks/>
          </p:cNvGrpSpPr>
          <p:nvPr/>
        </p:nvGrpSpPr>
        <p:grpSpPr bwMode="auto">
          <a:xfrm>
            <a:off x="1952626" y="1321594"/>
            <a:ext cx="320675" cy="1502833"/>
            <a:chOff x="3888" y="1872"/>
            <a:chExt cx="464" cy="2160"/>
          </a:xfrm>
        </p:grpSpPr>
        <p:sp>
          <p:nvSpPr>
            <p:cNvPr id="63492" name="Line 4"/>
            <p:cNvSpPr>
              <a:spLocks noChangeShapeType="1"/>
            </p:cNvSpPr>
            <p:nvPr/>
          </p:nvSpPr>
          <p:spPr bwMode="auto">
            <a:xfrm>
              <a:off x="4104" y="3015"/>
              <a:ext cx="145"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493" name="Line 5"/>
            <p:cNvSpPr>
              <a:spLocks noChangeShapeType="1"/>
            </p:cNvSpPr>
            <p:nvPr/>
          </p:nvSpPr>
          <p:spPr bwMode="auto">
            <a:xfrm flipV="1">
              <a:off x="4115" y="3540"/>
              <a:ext cx="214" cy="4"/>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3" name="Group 6"/>
            <p:cNvGrpSpPr>
              <a:grpSpLocks/>
            </p:cNvGrpSpPr>
            <p:nvPr/>
          </p:nvGrpSpPr>
          <p:grpSpPr bwMode="auto">
            <a:xfrm>
              <a:off x="3888" y="1872"/>
              <a:ext cx="464" cy="2160"/>
              <a:chOff x="3888" y="1872"/>
              <a:chExt cx="464" cy="2160"/>
            </a:xfrm>
          </p:grpSpPr>
          <p:sp>
            <p:nvSpPr>
              <p:cNvPr id="63495" name="Line 7"/>
              <p:cNvSpPr>
                <a:spLocks noChangeShapeType="1"/>
              </p:cNvSpPr>
              <p:nvPr/>
            </p:nvSpPr>
            <p:spPr bwMode="auto">
              <a:xfrm>
                <a:off x="4033" y="1872"/>
                <a:ext cx="0" cy="57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496" name="Rectangle 8"/>
              <p:cNvSpPr>
                <a:spLocks noChangeArrowheads="1"/>
              </p:cNvSpPr>
              <p:nvPr/>
            </p:nvSpPr>
            <p:spPr bwMode="auto">
              <a:xfrm>
                <a:off x="3888" y="2448"/>
                <a:ext cx="287" cy="287"/>
              </a:xfrm>
              <a:prstGeom prst="rect">
                <a:avLst/>
              </a:prstGeom>
              <a:solidFill>
                <a:srgbClr val="FFFFFF"/>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497" name="Line 9"/>
              <p:cNvSpPr>
                <a:spLocks noChangeShapeType="1"/>
              </p:cNvSpPr>
              <p:nvPr/>
            </p:nvSpPr>
            <p:spPr bwMode="auto">
              <a:xfrm>
                <a:off x="4033" y="2735"/>
                <a:ext cx="0" cy="129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4" name="Group 10"/>
              <p:cNvGrpSpPr>
                <a:grpSpLocks/>
              </p:cNvGrpSpPr>
              <p:nvPr/>
            </p:nvGrpSpPr>
            <p:grpSpPr bwMode="auto">
              <a:xfrm>
                <a:off x="3945" y="3012"/>
                <a:ext cx="172" cy="528"/>
                <a:chOff x="6205" y="2898"/>
                <a:chExt cx="172" cy="528"/>
              </a:xfrm>
            </p:grpSpPr>
            <p:sp>
              <p:nvSpPr>
                <p:cNvPr id="63499" name="Freeform 11"/>
                <p:cNvSpPr>
                  <a:spLocks/>
                </p:cNvSpPr>
                <p:nvPr/>
              </p:nvSpPr>
              <p:spPr bwMode="auto">
                <a:xfrm>
                  <a:off x="6205" y="2899"/>
                  <a:ext cx="170" cy="260"/>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00" name="Freeform 12"/>
                <p:cNvSpPr>
                  <a:spLocks/>
                </p:cNvSpPr>
                <p:nvPr/>
              </p:nvSpPr>
              <p:spPr bwMode="auto">
                <a:xfrm>
                  <a:off x="6208" y="3165"/>
                  <a:ext cx="170" cy="260"/>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3501" name="Rectangle 13"/>
              <p:cNvSpPr>
                <a:spLocks noChangeArrowheads="1"/>
              </p:cNvSpPr>
              <p:nvPr/>
            </p:nvSpPr>
            <p:spPr bwMode="auto">
              <a:xfrm>
                <a:off x="3952" y="3711"/>
                <a:ext cx="145"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02" name="Rectangle 14"/>
              <p:cNvSpPr>
                <a:spLocks noChangeArrowheads="1"/>
              </p:cNvSpPr>
              <p:nvPr/>
            </p:nvSpPr>
            <p:spPr bwMode="auto">
              <a:xfrm>
                <a:off x="4207" y="3467"/>
                <a:ext cx="145"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grpSp>
        <p:nvGrpSpPr>
          <p:cNvPr id="5" name="Group 15"/>
          <p:cNvGrpSpPr>
            <a:grpSpLocks/>
          </p:cNvGrpSpPr>
          <p:nvPr/>
        </p:nvGrpSpPr>
        <p:grpSpPr bwMode="auto">
          <a:xfrm>
            <a:off x="3049589" y="1321594"/>
            <a:ext cx="320675" cy="1502833"/>
            <a:chOff x="3888" y="1872"/>
            <a:chExt cx="464" cy="2160"/>
          </a:xfrm>
        </p:grpSpPr>
        <p:sp>
          <p:nvSpPr>
            <p:cNvPr id="63504" name="Line 16"/>
            <p:cNvSpPr>
              <a:spLocks noChangeShapeType="1"/>
            </p:cNvSpPr>
            <p:nvPr/>
          </p:nvSpPr>
          <p:spPr bwMode="auto">
            <a:xfrm>
              <a:off x="4104" y="3015"/>
              <a:ext cx="145"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05" name="Line 17"/>
            <p:cNvSpPr>
              <a:spLocks noChangeShapeType="1"/>
            </p:cNvSpPr>
            <p:nvPr/>
          </p:nvSpPr>
          <p:spPr bwMode="auto">
            <a:xfrm flipV="1">
              <a:off x="4115" y="3540"/>
              <a:ext cx="214" cy="4"/>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6" name="Group 18"/>
            <p:cNvGrpSpPr>
              <a:grpSpLocks/>
            </p:cNvGrpSpPr>
            <p:nvPr/>
          </p:nvGrpSpPr>
          <p:grpSpPr bwMode="auto">
            <a:xfrm>
              <a:off x="3888" y="1872"/>
              <a:ext cx="464" cy="2160"/>
              <a:chOff x="3888" y="1872"/>
              <a:chExt cx="464" cy="2160"/>
            </a:xfrm>
          </p:grpSpPr>
          <p:sp>
            <p:nvSpPr>
              <p:cNvPr id="63507" name="Line 19"/>
              <p:cNvSpPr>
                <a:spLocks noChangeShapeType="1"/>
              </p:cNvSpPr>
              <p:nvPr/>
            </p:nvSpPr>
            <p:spPr bwMode="auto">
              <a:xfrm>
                <a:off x="4033" y="1872"/>
                <a:ext cx="0" cy="57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08" name="Rectangle 20"/>
              <p:cNvSpPr>
                <a:spLocks noChangeArrowheads="1"/>
              </p:cNvSpPr>
              <p:nvPr/>
            </p:nvSpPr>
            <p:spPr bwMode="auto">
              <a:xfrm>
                <a:off x="3888" y="2448"/>
                <a:ext cx="287" cy="287"/>
              </a:xfrm>
              <a:prstGeom prst="rect">
                <a:avLst/>
              </a:prstGeom>
              <a:solidFill>
                <a:srgbClr val="FFFFFF"/>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09" name="Line 21"/>
              <p:cNvSpPr>
                <a:spLocks noChangeShapeType="1"/>
              </p:cNvSpPr>
              <p:nvPr/>
            </p:nvSpPr>
            <p:spPr bwMode="auto">
              <a:xfrm>
                <a:off x="4033" y="2735"/>
                <a:ext cx="0" cy="129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7" name="Group 22"/>
              <p:cNvGrpSpPr>
                <a:grpSpLocks/>
              </p:cNvGrpSpPr>
              <p:nvPr/>
            </p:nvGrpSpPr>
            <p:grpSpPr bwMode="auto">
              <a:xfrm>
                <a:off x="3945" y="3012"/>
                <a:ext cx="172" cy="528"/>
                <a:chOff x="6205" y="2898"/>
                <a:chExt cx="172" cy="528"/>
              </a:xfrm>
            </p:grpSpPr>
            <p:sp>
              <p:nvSpPr>
                <p:cNvPr id="63511" name="Freeform 23"/>
                <p:cNvSpPr>
                  <a:spLocks/>
                </p:cNvSpPr>
                <p:nvPr/>
              </p:nvSpPr>
              <p:spPr bwMode="auto">
                <a:xfrm>
                  <a:off x="6205" y="2899"/>
                  <a:ext cx="170" cy="260"/>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12" name="Freeform 24"/>
                <p:cNvSpPr>
                  <a:spLocks/>
                </p:cNvSpPr>
                <p:nvPr/>
              </p:nvSpPr>
              <p:spPr bwMode="auto">
                <a:xfrm>
                  <a:off x="6208" y="3165"/>
                  <a:ext cx="170" cy="260"/>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3513" name="Rectangle 25"/>
              <p:cNvSpPr>
                <a:spLocks noChangeArrowheads="1"/>
              </p:cNvSpPr>
              <p:nvPr/>
            </p:nvSpPr>
            <p:spPr bwMode="auto">
              <a:xfrm>
                <a:off x="3952" y="3711"/>
                <a:ext cx="145"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14" name="Rectangle 26"/>
              <p:cNvSpPr>
                <a:spLocks noChangeArrowheads="1"/>
              </p:cNvSpPr>
              <p:nvPr/>
            </p:nvSpPr>
            <p:spPr bwMode="auto">
              <a:xfrm>
                <a:off x="4207" y="3467"/>
                <a:ext cx="145"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grpSp>
        <p:nvGrpSpPr>
          <p:cNvPr id="8" name="Group 27"/>
          <p:cNvGrpSpPr>
            <a:grpSpLocks/>
          </p:cNvGrpSpPr>
          <p:nvPr/>
        </p:nvGrpSpPr>
        <p:grpSpPr bwMode="auto">
          <a:xfrm>
            <a:off x="4148139" y="1321594"/>
            <a:ext cx="319087" cy="1502833"/>
            <a:chOff x="3888" y="1872"/>
            <a:chExt cx="464" cy="2160"/>
          </a:xfrm>
        </p:grpSpPr>
        <p:sp>
          <p:nvSpPr>
            <p:cNvPr id="63516" name="Line 28"/>
            <p:cNvSpPr>
              <a:spLocks noChangeShapeType="1"/>
            </p:cNvSpPr>
            <p:nvPr/>
          </p:nvSpPr>
          <p:spPr bwMode="auto">
            <a:xfrm>
              <a:off x="4105" y="3015"/>
              <a:ext cx="143"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17" name="Line 29"/>
            <p:cNvSpPr>
              <a:spLocks noChangeShapeType="1"/>
            </p:cNvSpPr>
            <p:nvPr/>
          </p:nvSpPr>
          <p:spPr bwMode="auto">
            <a:xfrm flipV="1">
              <a:off x="4117" y="3540"/>
              <a:ext cx="212" cy="4"/>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9" name="Group 30"/>
            <p:cNvGrpSpPr>
              <a:grpSpLocks/>
            </p:cNvGrpSpPr>
            <p:nvPr/>
          </p:nvGrpSpPr>
          <p:grpSpPr bwMode="auto">
            <a:xfrm>
              <a:off x="3888" y="1872"/>
              <a:ext cx="464" cy="2160"/>
              <a:chOff x="3888" y="1872"/>
              <a:chExt cx="464" cy="2160"/>
            </a:xfrm>
          </p:grpSpPr>
          <p:sp>
            <p:nvSpPr>
              <p:cNvPr id="63519" name="Line 31"/>
              <p:cNvSpPr>
                <a:spLocks noChangeShapeType="1"/>
              </p:cNvSpPr>
              <p:nvPr/>
            </p:nvSpPr>
            <p:spPr bwMode="auto">
              <a:xfrm>
                <a:off x="4031" y="1872"/>
                <a:ext cx="0" cy="57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20" name="Rectangle 32"/>
              <p:cNvSpPr>
                <a:spLocks noChangeArrowheads="1"/>
              </p:cNvSpPr>
              <p:nvPr/>
            </p:nvSpPr>
            <p:spPr bwMode="auto">
              <a:xfrm>
                <a:off x="3888" y="2448"/>
                <a:ext cx="289" cy="287"/>
              </a:xfrm>
              <a:prstGeom prst="rect">
                <a:avLst/>
              </a:prstGeom>
              <a:solidFill>
                <a:srgbClr val="FFFFFF"/>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21" name="Line 33"/>
              <p:cNvSpPr>
                <a:spLocks noChangeShapeType="1"/>
              </p:cNvSpPr>
              <p:nvPr/>
            </p:nvSpPr>
            <p:spPr bwMode="auto">
              <a:xfrm>
                <a:off x="4031" y="2735"/>
                <a:ext cx="0" cy="129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0" name="Group 34"/>
              <p:cNvGrpSpPr>
                <a:grpSpLocks/>
              </p:cNvGrpSpPr>
              <p:nvPr/>
            </p:nvGrpSpPr>
            <p:grpSpPr bwMode="auto">
              <a:xfrm>
                <a:off x="3945" y="3012"/>
                <a:ext cx="172" cy="528"/>
                <a:chOff x="6205" y="2898"/>
                <a:chExt cx="172" cy="528"/>
              </a:xfrm>
            </p:grpSpPr>
            <p:sp>
              <p:nvSpPr>
                <p:cNvPr id="63523" name="Freeform 35"/>
                <p:cNvSpPr>
                  <a:spLocks/>
                </p:cNvSpPr>
                <p:nvPr/>
              </p:nvSpPr>
              <p:spPr bwMode="auto">
                <a:xfrm>
                  <a:off x="6206" y="2899"/>
                  <a:ext cx="169" cy="260"/>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24" name="Freeform 36"/>
                <p:cNvSpPr>
                  <a:spLocks/>
                </p:cNvSpPr>
                <p:nvPr/>
              </p:nvSpPr>
              <p:spPr bwMode="auto">
                <a:xfrm>
                  <a:off x="6208" y="3165"/>
                  <a:ext cx="169" cy="260"/>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3525" name="Rectangle 37"/>
              <p:cNvSpPr>
                <a:spLocks noChangeArrowheads="1"/>
              </p:cNvSpPr>
              <p:nvPr/>
            </p:nvSpPr>
            <p:spPr bwMode="auto">
              <a:xfrm>
                <a:off x="3953" y="3711"/>
                <a:ext cx="145"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26" name="Rectangle 38"/>
              <p:cNvSpPr>
                <a:spLocks noChangeArrowheads="1"/>
              </p:cNvSpPr>
              <p:nvPr/>
            </p:nvSpPr>
            <p:spPr bwMode="auto">
              <a:xfrm>
                <a:off x="4209" y="3467"/>
                <a:ext cx="143"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sp>
        <p:nvSpPr>
          <p:cNvPr id="63527" name="Line 39"/>
          <p:cNvSpPr>
            <a:spLocks noChangeShapeType="1"/>
          </p:cNvSpPr>
          <p:nvPr/>
        </p:nvSpPr>
        <p:spPr bwMode="auto">
          <a:xfrm>
            <a:off x="5313364" y="2117990"/>
            <a:ext cx="98425"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28" name="Line 40"/>
          <p:cNvSpPr>
            <a:spLocks noChangeShapeType="1"/>
          </p:cNvSpPr>
          <p:nvPr/>
        </p:nvSpPr>
        <p:spPr bwMode="auto">
          <a:xfrm flipV="1">
            <a:off x="5319714" y="2485761"/>
            <a:ext cx="149225" cy="132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1" name="Group 41"/>
          <p:cNvGrpSpPr>
            <a:grpSpLocks/>
          </p:cNvGrpSpPr>
          <p:nvPr/>
        </p:nvGrpSpPr>
        <p:grpSpPr bwMode="auto">
          <a:xfrm>
            <a:off x="5162551" y="1322917"/>
            <a:ext cx="322263" cy="1502833"/>
            <a:chOff x="6480" y="2160"/>
            <a:chExt cx="464" cy="2160"/>
          </a:xfrm>
        </p:grpSpPr>
        <p:sp>
          <p:nvSpPr>
            <p:cNvPr id="63530" name="Line 42"/>
            <p:cNvSpPr>
              <a:spLocks noChangeShapeType="1"/>
            </p:cNvSpPr>
            <p:nvPr/>
          </p:nvSpPr>
          <p:spPr bwMode="auto">
            <a:xfrm>
              <a:off x="6624" y="2160"/>
              <a:ext cx="0" cy="57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31" name="Rectangle 43"/>
            <p:cNvSpPr>
              <a:spLocks noChangeArrowheads="1"/>
            </p:cNvSpPr>
            <p:nvPr/>
          </p:nvSpPr>
          <p:spPr bwMode="auto">
            <a:xfrm>
              <a:off x="6480" y="2736"/>
              <a:ext cx="288" cy="287"/>
            </a:xfrm>
            <a:prstGeom prst="rect">
              <a:avLst/>
            </a:prstGeom>
            <a:solidFill>
              <a:srgbClr val="FFFFFF"/>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32" name="Line 44"/>
            <p:cNvSpPr>
              <a:spLocks noChangeShapeType="1"/>
            </p:cNvSpPr>
            <p:nvPr/>
          </p:nvSpPr>
          <p:spPr bwMode="auto">
            <a:xfrm>
              <a:off x="6624" y="3023"/>
              <a:ext cx="0" cy="129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2" name="Group 45"/>
            <p:cNvGrpSpPr>
              <a:grpSpLocks/>
            </p:cNvGrpSpPr>
            <p:nvPr/>
          </p:nvGrpSpPr>
          <p:grpSpPr bwMode="auto">
            <a:xfrm>
              <a:off x="6537" y="3300"/>
              <a:ext cx="172" cy="528"/>
              <a:chOff x="6205" y="2898"/>
              <a:chExt cx="172" cy="528"/>
            </a:xfrm>
          </p:grpSpPr>
          <p:sp>
            <p:nvSpPr>
              <p:cNvPr id="63534" name="Freeform 46"/>
              <p:cNvSpPr>
                <a:spLocks/>
              </p:cNvSpPr>
              <p:nvPr/>
            </p:nvSpPr>
            <p:spPr bwMode="auto">
              <a:xfrm>
                <a:off x="6205" y="2899"/>
                <a:ext cx="169" cy="260"/>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35" name="Freeform 47"/>
              <p:cNvSpPr>
                <a:spLocks/>
              </p:cNvSpPr>
              <p:nvPr/>
            </p:nvSpPr>
            <p:spPr bwMode="auto">
              <a:xfrm>
                <a:off x="6207" y="3165"/>
                <a:ext cx="169" cy="260"/>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3536" name="Rectangle 48"/>
            <p:cNvSpPr>
              <a:spLocks noChangeArrowheads="1"/>
            </p:cNvSpPr>
            <p:nvPr/>
          </p:nvSpPr>
          <p:spPr bwMode="auto">
            <a:xfrm>
              <a:off x="6544" y="3999"/>
              <a:ext cx="144"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37" name="Rectangle 49"/>
            <p:cNvSpPr>
              <a:spLocks noChangeArrowheads="1"/>
            </p:cNvSpPr>
            <p:nvPr/>
          </p:nvSpPr>
          <p:spPr bwMode="auto">
            <a:xfrm>
              <a:off x="6800" y="3755"/>
              <a:ext cx="144"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3538" name="Line 50"/>
          <p:cNvSpPr>
            <a:spLocks noChangeShapeType="1"/>
          </p:cNvSpPr>
          <p:nvPr/>
        </p:nvSpPr>
        <p:spPr bwMode="auto">
          <a:xfrm>
            <a:off x="5484814" y="2485761"/>
            <a:ext cx="257175"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39" name="Line 51"/>
          <p:cNvSpPr>
            <a:spLocks noChangeShapeType="1"/>
          </p:cNvSpPr>
          <p:nvPr/>
        </p:nvSpPr>
        <p:spPr bwMode="auto">
          <a:xfrm flipH="1">
            <a:off x="5751514" y="2488407"/>
            <a:ext cx="1587" cy="918104"/>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40" name="Line 52"/>
          <p:cNvSpPr>
            <a:spLocks noChangeShapeType="1"/>
          </p:cNvSpPr>
          <p:nvPr/>
        </p:nvSpPr>
        <p:spPr bwMode="auto">
          <a:xfrm>
            <a:off x="2270125" y="2473854"/>
            <a:ext cx="30638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41" name="Line 53"/>
          <p:cNvSpPr>
            <a:spLocks noChangeShapeType="1"/>
          </p:cNvSpPr>
          <p:nvPr/>
        </p:nvSpPr>
        <p:spPr bwMode="auto">
          <a:xfrm flipH="1">
            <a:off x="2571751" y="2468563"/>
            <a:ext cx="4763" cy="92339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3" name="Group 54"/>
          <p:cNvGrpSpPr>
            <a:grpSpLocks/>
          </p:cNvGrpSpPr>
          <p:nvPr/>
        </p:nvGrpSpPr>
        <p:grpSpPr bwMode="auto">
          <a:xfrm>
            <a:off x="3375025" y="2473854"/>
            <a:ext cx="300038" cy="926042"/>
            <a:chOff x="2272" y="3838"/>
            <a:chExt cx="434" cy="612"/>
          </a:xfrm>
        </p:grpSpPr>
        <p:sp>
          <p:nvSpPr>
            <p:cNvPr id="63543" name="Line 55"/>
            <p:cNvSpPr>
              <a:spLocks noChangeShapeType="1"/>
            </p:cNvSpPr>
            <p:nvPr/>
          </p:nvSpPr>
          <p:spPr bwMode="auto">
            <a:xfrm>
              <a:off x="2272" y="3840"/>
              <a:ext cx="432"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44" name="Line 56"/>
            <p:cNvSpPr>
              <a:spLocks noChangeShapeType="1"/>
            </p:cNvSpPr>
            <p:nvPr/>
          </p:nvSpPr>
          <p:spPr bwMode="auto">
            <a:xfrm>
              <a:off x="2704" y="3838"/>
              <a:ext cx="2" cy="612"/>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3545" name="Line 57"/>
          <p:cNvSpPr>
            <a:spLocks noChangeShapeType="1"/>
          </p:cNvSpPr>
          <p:nvPr/>
        </p:nvSpPr>
        <p:spPr bwMode="auto">
          <a:xfrm>
            <a:off x="4470400" y="2479146"/>
            <a:ext cx="3000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46" name="Line 58"/>
          <p:cNvSpPr>
            <a:spLocks noChangeShapeType="1"/>
          </p:cNvSpPr>
          <p:nvPr/>
        </p:nvSpPr>
        <p:spPr bwMode="auto">
          <a:xfrm>
            <a:off x="4770439" y="2476500"/>
            <a:ext cx="1587" cy="93794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47" name="Line 59"/>
          <p:cNvSpPr>
            <a:spLocks noChangeShapeType="1"/>
          </p:cNvSpPr>
          <p:nvPr/>
        </p:nvSpPr>
        <p:spPr bwMode="auto">
          <a:xfrm>
            <a:off x="2668588" y="2625990"/>
            <a:ext cx="0" cy="300302"/>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48" name="Line 60"/>
          <p:cNvSpPr>
            <a:spLocks noChangeShapeType="1"/>
          </p:cNvSpPr>
          <p:nvPr/>
        </p:nvSpPr>
        <p:spPr bwMode="auto">
          <a:xfrm>
            <a:off x="3765550" y="2625990"/>
            <a:ext cx="0" cy="300302"/>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49" name="Line 61"/>
          <p:cNvSpPr>
            <a:spLocks noChangeShapeType="1"/>
          </p:cNvSpPr>
          <p:nvPr/>
        </p:nvSpPr>
        <p:spPr bwMode="auto">
          <a:xfrm>
            <a:off x="4864100" y="2625990"/>
            <a:ext cx="0" cy="300302"/>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4" name="Group 62"/>
          <p:cNvGrpSpPr>
            <a:grpSpLocks/>
          </p:cNvGrpSpPr>
          <p:nvPr/>
        </p:nvGrpSpPr>
        <p:grpSpPr bwMode="auto">
          <a:xfrm>
            <a:off x="3436938" y="1217084"/>
            <a:ext cx="296862" cy="199761"/>
            <a:chOff x="6480" y="4320"/>
            <a:chExt cx="432" cy="288"/>
          </a:xfrm>
        </p:grpSpPr>
        <p:sp>
          <p:nvSpPr>
            <p:cNvPr id="63551" name="Line 63"/>
            <p:cNvSpPr>
              <a:spLocks noChangeShapeType="1"/>
            </p:cNvSpPr>
            <p:nvPr/>
          </p:nvSpPr>
          <p:spPr bwMode="auto">
            <a:xfrm>
              <a:off x="6480" y="4320"/>
              <a:ext cx="432" cy="288"/>
            </a:xfrm>
            <a:prstGeom prst="line">
              <a:avLst/>
            </a:prstGeom>
            <a:noFill/>
            <a:ln w="38100">
              <a:solidFill>
                <a:srgbClr val="FF33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52" name="Line 64"/>
            <p:cNvSpPr>
              <a:spLocks noChangeShapeType="1"/>
            </p:cNvSpPr>
            <p:nvPr/>
          </p:nvSpPr>
          <p:spPr bwMode="auto">
            <a:xfrm flipV="1">
              <a:off x="6480" y="4320"/>
              <a:ext cx="432" cy="288"/>
            </a:xfrm>
            <a:prstGeom prst="line">
              <a:avLst/>
            </a:prstGeom>
            <a:noFill/>
            <a:ln w="38100">
              <a:solidFill>
                <a:srgbClr val="FF33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63553" name="Oval 65"/>
          <p:cNvSpPr>
            <a:spLocks noChangeArrowheads="1"/>
          </p:cNvSpPr>
          <p:nvPr/>
        </p:nvSpPr>
        <p:spPr bwMode="auto">
          <a:xfrm>
            <a:off x="3930650" y="3787511"/>
            <a:ext cx="541338" cy="464343"/>
          </a:xfrm>
          <a:prstGeom prst="ellipse">
            <a:avLst/>
          </a:prstGeom>
          <a:solidFill>
            <a:srgbClr val="FFFFFF"/>
          </a:solid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54" name="Line 66"/>
          <p:cNvSpPr>
            <a:spLocks noChangeShapeType="1"/>
          </p:cNvSpPr>
          <p:nvPr/>
        </p:nvSpPr>
        <p:spPr bwMode="auto">
          <a:xfrm flipV="1">
            <a:off x="2220914" y="2035969"/>
            <a:ext cx="4281487"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55" name="Line 67"/>
          <p:cNvSpPr>
            <a:spLocks noChangeShapeType="1"/>
          </p:cNvSpPr>
          <p:nvPr/>
        </p:nvSpPr>
        <p:spPr bwMode="auto">
          <a:xfrm>
            <a:off x="4194175" y="4602428"/>
            <a:ext cx="2317750"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56" name="Line 68"/>
          <p:cNvSpPr>
            <a:spLocks noChangeShapeType="1"/>
          </p:cNvSpPr>
          <p:nvPr/>
        </p:nvSpPr>
        <p:spPr bwMode="auto">
          <a:xfrm>
            <a:off x="6500813" y="2050521"/>
            <a:ext cx="0" cy="256381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57" name="Line 69"/>
          <p:cNvSpPr>
            <a:spLocks noChangeShapeType="1"/>
          </p:cNvSpPr>
          <p:nvPr/>
        </p:nvSpPr>
        <p:spPr bwMode="auto">
          <a:xfrm flipV="1">
            <a:off x="2201863" y="2035970"/>
            <a:ext cx="0" cy="82021"/>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58" name="Line 70"/>
          <p:cNvSpPr>
            <a:spLocks noChangeShapeType="1"/>
          </p:cNvSpPr>
          <p:nvPr/>
        </p:nvSpPr>
        <p:spPr bwMode="auto">
          <a:xfrm flipV="1">
            <a:off x="3295650" y="2037292"/>
            <a:ext cx="0" cy="8069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59" name="Line 71"/>
          <p:cNvSpPr>
            <a:spLocks noChangeShapeType="1"/>
          </p:cNvSpPr>
          <p:nvPr/>
        </p:nvSpPr>
        <p:spPr bwMode="auto">
          <a:xfrm flipH="1" flipV="1">
            <a:off x="4397375" y="2035970"/>
            <a:ext cx="0" cy="85989"/>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60" name="Line 72"/>
          <p:cNvSpPr>
            <a:spLocks noChangeShapeType="1"/>
          </p:cNvSpPr>
          <p:nvPr/>
        </p:nvSpPr>
        <p:spPr bwMode="auto">
          <a:xfrm flipH="1">
            <a:off x="4541839" y="3734594"/>
            <a:ext cx="3175" cy="538427"/>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61" name="Line 73"/>
          <p:cNvSpPr>
            <a:spLocks noChangeShapeType="1"/>
          </p:cNvSpPr>
          <p:nvPr/>
        </p:nvSpPr>
        <p:spPr bwMode="auto">
          <a:xfrm flipV="1">
            <a:off x="2579689" y="3405188"/>
            <a:ext cx="3157537"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62" name="Line 74"/>
          <p:cNvSpPr>
            <a:spLocks noChangeShapeType="1"/>
          </p:cNvSpPr>
          <p:nvPr/>
        </p:nvSpPr>
        <p:spPr bwMode="auto">
          <a:xfrm flipV="1">
            <a:off x="4203701" y="3397250"/>
            <a:ext cx="4763" cy="387615"/>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63" name="Line 75"/>
          <p:cNvSpPr>
            <a:spLocks noChangeShapeType="1"/>
          </p:cNvSpPr>
          <p:nvPr/>
        </p:nvSpPr>
        <p:spPr bwMode="auto">
          <a:xfrm>
            <a:off x="4213225" y="4271699"/>
            <a:ext cx="0" cy="330729"/>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2319" name="Text Box 76"/>
          <p:cNvSpPr txBox="1">
            <a:spLocks noChangeArrowheads="1"/>
          </p:cNvSpPr>
          <p:nvPr/>
        </p:nvSpPr>
        <p:spPr bwMode="auto">
          <a:xfrm>
            <a:off x="4208463" y="4702969"/>
            <a:ext cx="3109912" cy="420688"/>
          </a:xfrm>
          <a:prstGeom prst="rect">
            <a:avLst/>
          </a:prstGeom>
          <a:noFill/>
          <a:ln w="9525">
            <a:noFill/>
            <a:miter lim="800000"/>
            <a:headEnd/>
            <a:tailEnd/>
          </a:ln>
        </p:spPr>
        <p:txBody>
          <a:bodyPr/>
          <a:lstStyle/>
          <a:p>
            <a:pPr algn="l" rtl="0"/>
            <a:r>
              <a:rPr lang="en-US" sz="2800" i="1">
                <a:solidFill>
                  <a:srgbClr val="000000"/>
                </a:solidFill>
                <a:latin typeface="Times New Roman" pitchFamily="18" charset="0"/>
              </a:rPr>
              <a:t>yo</a:t>
            </a:r>
            <a:r>
              <a:rPr lang="en-US" sz="2800" i="1" baseline="-25000">
                <a:solidFill>
                  <a:srgbClr val="000000"/>
                </a:solidFill>
                <a:latin typeface="Times New Roman" pitchFamily="18" charset="0"/>
              </a:rPr>
              <a:t>d</a:t>
            </a:r>
            <a:r>
              <a:rPr lang="en-US" sz="2800" i="1">
                <a:solidFill>
                  <a:srgbClr val="000000"/>
                </a:solidFill>
                <a:latin typeface="Times New Roman" pitchFamily="18" charset="0"/>
              </a:rPr>
              <a:t>=</a:t>
            </a:r>
            <a:r>
              <a:rPr lang="en-US" i="1">
                <a:solidFill>
                  <a:srgbClr val="000000"/>
                </a:solidFill>
                <a:latin typeface="Tahoma" pitchFamily="34" charset="0"/>
              </a:rPr>
              <a:t>yo</a:t>
            </a:r>
            <a:r>
              <a:rPr lang="en-US" i="1" baseline="-25000">
                <a:solidFill>
                  <a:srgbClr val="000000"/>
                </a:solidFill>
                <a:latin typeface="Tahoma" pitchFamily="34" charset="0"/>
              </a:rPr>
              <a:t>1</a:t>
            </a:r>
            <a:r>
              <a:rPr lang="en-US" sz="2800" i="1">
                <a:solidFill>
                  <a:srgbClr val="000000"/>
                </a:solidFill>
                <a:latin typeface="Tahoma" pitchFamily="34" charset="0"/>
              </a:rPr>
              <a:t>+</a:t>
            </a:r>
            <a:r>
              <a:rPr lang="en-US" i="1">
                <a:solidFill>
                  <a:srgbClr val="000000"/>
                </a:solidFill>
                <a:latin typeface="Tahoma" pitchFamily="34" charset="0"/>
              </a:rPr>
              <a:t>yo</a:t>
            </a:r>
            <a:r>
              <a:rPr lang="en-US" i="1" baseline="-25000">
                <a:solidFill>
                  <a:srgbClr val="000000"/>
                </a:solidFill>
                <a:latin typeface="Tahoma" pitchFamily="34" charset="0"/>
              </a:rPr>
              <a:t>2</a:t>
            </a:r>
            <a:r>
              <a:rPr lang="en-US" sz="2800" i="1">
                <a:solidFill>
                  <a:srgbClr val="000000"/>
                </a:solidFill>
                <a:latin typeface="Tahoma" pitchFamily="34" charset="0"/>
              </a:rPr>
              <a:t>+</a:t>
            </a:r>
            <a:r>
              <a:rPr lang="en-US" i="1">
                <a:solidFill>
                  <a:srgbClr val="000000"/>
                </a:solidFill>
                <a:latin typeface="Tahoma" pitchFamily="34" charset="0"/>
              </a:rPr>
              <a:t>yo</a:t>
            </a:r>
            <a:r>
              <a:rPr lang="en-US" i="1" baseline="-25000">
                <a:solidFill>
                  <a:srgbClr val="000000"/>
                </a:solidFill>
                <a:latin typeface="Tahoma" pitchFamily="34" charset="0"/>
              </a:rPr>
              <a:t>3</a:t>
            </a:r>
            <a:r>
              <a:rPr lang="en-US" sz="2800" i="1">
                <a:solidFill>
                  <a:srgbClr val="000000"/>
                </a:solidFill>
                <a:latin typeface="Tahoma" pitchFamily="34" charset="0"/>
              </a:rPr>
              <a:t>+</a:t>
            </a:r>
            <a:r>
              <a:rPr lang="en-US" i="1">
                <a:solidFill>
                  <a:srgbClr val="000000"/>
                </a:solidFill>
                <a:latin typeface="Tahoma" pitchFamily="34" charset="0"/>
              </a:rPr>
              <a:t>yo</a:t>
            </a:r>
            <a:r>
              <a:rPr lang="en-US" i="1" baseline="-25000">
                <a:solidFill>
                  <a:srgbClr val="000000"/>
                </a:solidFill>
                <a:latin typeface="Tahoma" pitchFamily="34" charset="0"/>
              </a:rPr>
              <a:t>4</a:t>
            </a:r>
            <a:endParaRPr lang="en-US" sz="2800" i="1">
              <a:solidFill>
                <a:srgbClr val="000000"/>
              </a:solidFill>
              <a:latin typeface="Tahoma" pitchFamily="34" charset="0"/>
            </a:endParaRPr>
          </a:p>
        </p:txBody>
      </p:sp>
      <p:sp>
        <p:nvSpPr>
          <p:cNvPr id="63565" name="Line 77"/>
          <p:cNvSpPr>
            <a:spLocks noChangeShapeType="1"/>
          </p:cNvSpPr>
          <p:nvPr/>
        </p:nvSpPr>
        <p:spPr bwMode="auto">
          <a:xfrm flipH="1">
            <a:off x="5853113" y="2616729"/>
            <a:ext cx="0" cy="300303"/>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3566" name="Line 78"/>
          <p:cNvSpPr>
            <a:spLocks noChangeShapeType="1"/>
          </p:cNvSpPr>
          <p:nvPr/>
        </p:nvSpPr>
        <p:spPr bwMode="auto">
          <a:xfrm flipV="1">
            <a:off x="5414963" y="2035969"/>
            <a:ext cx="0" cy="8466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2322" name="Rectangle 79"/>
          <p:cNvSpPr>
            <a:spLocks noGrp="1" noChangeArrowheads="1"/>
          </p:cNvSpPr>
          <p:nvPr>
            <p:ph type="title"/>
          </p:nvPr>
        </p:nvSpPr>
        <p:spPr/>
        <p:txBody>
          <a:bodyPr/>
          <a:lstStyle/>
          <a:p>
            <a:pPr algn="l" rtl="0"/>
            <a:r>
              <a:rPr lang="en-US" dirty="0" smtClean="0"/>
              <a:t>Caso de falla interna</a:t>
            </a:r>
          </a:p>
        </p:txBody>
      </p:sp>
      <p:sp>
        <p:nvSpPr>
          <p:cNvPr id="12323" name="Text Box 80"/>
          <p:cNvSpPr txBox="1">
            <a:spLocks noChangeArrowheads="1"/>
          </p:cNvSpPr>
          <p:nvPr/>
        </p:nvSpPr>
        <p:spPr bwMode="auto">
          <a:xfrm>
            <a:off x="1766888" y="1006740"/>
            <a:ext cx="1633781" cy="369332"/>
          </a:xfrm>
          <a:prstGeom prst="rect">
            <a:avLst/>
          </a:prstGeom>
          <a:noFill/>
          <a:ln w="9525">
            <a:noFill/>
            <a:miter lim="800000"/>
            <a:headEnd/>
            <a:tailEnd/>
          </a:ln>
        </p:spPr>
        <p:txBody>
          <a:bodyPr wrap="none">
            <a:spAutoFit/>
          </a:bodyPr>
          <a:lstStyle/>
          <a:p>
            <a:pPr algn="l" rtl="0"/>
            <a:r>
              <a:rPr lang="en-US">
                <a:solidFill>
                  <a:srgbClr val="000000"/>
                </a:solidFill>
              </a:rPr>
              <a:t>Autobús Protegido</a:t>
            </a:r>
          </a:p>
        </p:txBody>
      </p:sp>
      <p:sp>
        <p:nvSpPr>
          <p:cNvPr id="12324" name="Text Box 81"/>
          <p:cNvSpPr txBox="1">
            <a:spLocks noChangeArrowheads="1"/>
          </p:cNvSpPr>
          <p:nvPr/>
        </p:nvSpPr>
        <p:spPr bwMode="auto">
          <a:xfrm>
            <a:off x="2659063" y="2618053"/>
            <a:ext cx="608012" cy="526521"/>
          </a:xfrm>
          <a:prstGeom prst="rect">
            <a:avLst/>
          </a:prstGeom>
          <a:noFill/>
          <a:ln w="9525">
            <a:noFill/>
            <a:miter lim="800000"/>
            <a:headEnd/>
            <a:tailEnd/>
          </a:ln>
        </p:spPr>
        <p:txBody>
          <a:bodyPr/>
          <a:lstStyle/>
          <a:p>
            <a:pPr algn="l" rtl="0"/>
            <a:r>
              <a:rPr lang="en-US" sz="2800" i="1">
                <a:solidFill>
                  <a:srgbClr val="000000"/>
                </a:solidFill>
                <a:latin typeface="Times New Roman" pitchFamily="18" charset="0"/>
              </a:rPr>
              <a:t>yo</a:t>
            </a:r>
            <a:r>
              <a:rPr lang="en-US" sz="2800" i="1" baseline="-25000">
                <a:solidFill>
                  <a:srgbClr val="000000"/>
                </a:solidFill>
                <a:latin typeface="Times New Roman" pitchFamily="18" charset="0"/>
              </a:rPr>
              <a:t>1</a:t>
            </a:r>
            <a:endParaRPr lang="en-US" sz="1000" i="1">
              <a:solidFill>
                <a:srgbClr val="000000"/>
              </a:solidFill>
              <a:latin typeface="Times New Roman" pitchFamily="18" charset="0"/>
            </a:endParaRPr>
          </a:p>
        </p:txBody>
      </p:sp>
      <p:sp>
        <p:nvSpPr>
          <p:cNvPr id="12325" name="Text Box 82"/>
          <p:cNvSpPr txBox="1">
            <a:spLocks noChangeArrowheads="1"/>
          </p:cNvSpPr>
          <p:nvPr/>
        </p:nvSpPr>
        <p:spPr bwMode="auto">
          <a:xfrm>
            <a:off x="3751263" y="2607470"/>
            <a:ext cx="608012" cy="526521"/>
          </a:xfrm>
          <a:prstGeom prst="rect">
            <a:avLst/>
          </a:prstGeom>
          <a:noFill/>
          <a:ln w="9525">
            <a:noFill/>
            <a:miter lim="800000"/>
            <a:headEnd/>
            <a:tailEnd/>
          </a:ln>
        </p:spPr>
        <p:txBody>
          <a:bodyPr/>
          <a:lstStyle/>
          <a:p>
            <a:pPr algn="l" rtl="0"/>
            <a:r>
              <a:rPr lang="en-US" sz="2800" i="1">
                <a:solidFill>
                  <a:srgbClr val="000000"/>
                </a:solidFill>
                <a:latin typeface="Times New Roman" pitchFamily="18" charset="0"/>
              </a:rPr>
              <a:t>yo</a:t>
            </a:r>
            <a:r>
              <a:rPr lang="en-US" sz="2800" i="1" baseline="-25000">
                <a:solidFill>
                  <a:srgbClr val="000000"/>
                </a:solidFill>
                <a:latin typeface="Times New Roman" pitchFamily="18" charset="0"/>
              </a:rPr>
              <a:t>2</a:t>
            </a:r>
            <a:endParaRPr lang="en-US" sz="1000" i="1">
              <a:solidFill>
                <a:srgbClr val="000000"/>
              </a:solidFill>
              <a:latin typeface="Times New Roman" pitchFamily="18" charset="0"/>
            </a:endParaRPr>
          </a:p>
        </p:txBody>
      </p:sp>
      <p:sp>
        <p:nvSpPr>
          <p:cNvPr id="12326" name="Text Box 83"/>
          <p:cNvSpPr txBox="1">
            <a:spLocks noChangeArrowheads="1"/>
          </p:cNvSpPr>
          <p:nvPr/>
        </p:nvSpPr>
        <p:spPr bwMode="auto">
          <a:xfrm>
            <a:off x="4843463" y="2607470"/>
            <a:ext cx="608012" cy="526521"/>
          </a:xfrm>
          <a:prstGeom prst="rect">
            <a:avLst/>
          </a:prstGeom>
          <a:noFill/>
          <a:ln w="9525">
            <a:noFill/>
            <a:miter lim="800000"/>
            <a:headEnd/>
            <a:tailEnd/>
          </a:ln>
        </p:spPr>
        <p:txBody>
          <a:bodyPr/>
          <a:lstStyle/>
          <a:p>
            <a:pPr algn="l" rtl="0"/>
            <a:r>
              <a:rPr lang="en-US" sz="2800" i="1">
                <a:solidFill>
                  <a:srgbClr val="000000"/>
                </a:solidFill>
                <a:latin typeface="Times New Roman" pitchFamily="18" charset="0"/>
              </a:rPr>
              <a:t>yo</a:t>
            </a:r>
            <a:r>
              <a:rPr lang="en-US" sz="2800" i="1" baseline="-25000">
                <a:solidFill>
                  <a:srgbClr val="000000"/>
                </a:solidFill>
                <a:latin typeface="Times New Roman" pitchFamily="18" charset="0"/>
              </a:rPr>
              <a:t>3</a:t>
            </a:r>
            <a:endParaRPr lang="en-US" sz="1000" i="1">
              <a:solidFill>
                <a:srgbClr val="000000"/>
              </a:solidFill>
              <a:latin typeface="Times New Roman" pitchFamily="18" charset="0"/>
            </a:endParaRPr>
          </a:p>
        </p:txBody>
      </p:sp>
      <p:sp>
        <p:nvSpPr>
          <p:cNvPr id="12327" name="Text Box 84"/>
          <p:cNvSpPr txBox="1">
            <a:spLocks noChangeArrowheads="1"/>
          </p:cNvSpPr>
          <p:nvPr/>
        </p:nvSpPr>
        <p:spPr bwMode="auto">
          <a:xfrm>
            <a:off x="5846763" y="2607470"/>
            <a:ext cx="608012" cy="526521"/>
          </a:xfrm>
          <a:prstGeom prst="rect">
            <a:avLst/>
          </a:prstGeom>
          <a:noFill/>
          <a:ln w="9525">
            <a:noFill/>
            <a:miter lim="800000"/>
            <a:headEnd/>
            <a:tailEnd/>
          </a:ln>
        </p:spPr>
        <p:txBody>
          <a:bodyPr/>
          <a:lstStyle/>
          <a:p>
            <a:pPr algn="l" rtl="0"/>
            <a:r>
              <a:rPr lang="en-US" sz="2800" i="1">
                <a:solidFill>
                  <a:srgbClr val="000000"/>
                </a:solidFill>
                <a:latin typeface="Times New Roman" pitchFamily="18" charset="0"/>
              </a:rPr>
              <a:t>yo</a:t>
            </a:r>
            <a:r>
              <a:rPr lang="en-US" sz="2800" i="1" baseline="-25000">
                <a:solidFill>
                  <a:srgbClr val="000000"/>
                </a:solidFill>
                <a:latin typeface="Times New Roman" pitchFamily="18" charset="0"/>
              </a:rPr>
              <a:t>4</a:t>
            </a:r>
            <a:endParaRPr lang="en-US" sz="1000" i="1">
              <a:solidFill>
                <a:srgbClr val="000000"/>
              </a:solidFill>
              <a:latin typeface="Times New Roman" pitchFamily="18" charset="0"/>
            </a:endParaRPr>
          </a:p>
        </p:txBody>
      </p:sp>
      <p:sp>
        <p:nvSpPr>
          <p:cNvPr id="12328" name="Text Box 85"/>
          <p:cNvSpPr txBox="1">
            <a:spLocks noChangeArrowheads="1"/>
          </p:cNvSpPr>
          <p:nvPr/>
        </p:nvSpPr>
        <p:spPr bwMode="auto">
          <a:xfrm>
            <a:off x="4551363" y="3750469"/>
            <a:ext cx="785812" cy="420688"/>
          </a:xfrm>
          <a:prstGeom prst="rect">
            <a:avLst/>
          </a:prstGeom>
          <a:noFill/>
          <a:ln w="9525">
            <a:noFill/>
            <a:miter lim="800000"/>
            <a:headEnd/>
            <a:tailEnd/>
          </a:ln>
        </p:spPr>
        <p:txBody>
          <a:bodyPr/>
          <a:lstStyle/>
          <a:p>
            <a:pPr algn="l" rtl="0"/>
            <a:r>
              <a:rPr lang="en-US" sz="2800" i="1">
                <a:solidFill>
                  <a:srgbClr val="000000"/>
                </a:solidFill>
                <a:latin typeface="Times New Roman" pitchFamily="18" charset="0"/>
              </a:rPr>
              <a:t>yo</a:t>
            </a:r>
            <a:r>
              <a:rPr lang="en-US" sz="2800" i="1" baseline="-25000">
                <a:solidFill>
                  <a:srgbClr val="000000"/>
                </a:solidFill>
                <a:latin typeface="Times New Roman" pitchFamily="18" charset="0"/>
              </a:rPr>
              <a:t>d</a:t>
            </a:r>
            <a:endParaRPr lang="en-US" sz="2800" i="1">
              <a:solidFill>
                <a:srgbClr val="000000"/>
              </a:solidFill>
              <a:latin typeface="Tahoma" pitchFamily="34" charset="0"/>
            </a:endParaRPr>
          </a:p>
        </p:txBody>
      </p:sp>
    </p:spTree>
    <p:extLst>
      <p:ext uri="{BB962C8B-B14F-4D97-AF65-F5344CB8AC3E}">
        <p14:creationId xmlns:p14="http://schemas.microsoft.com/office/powerpoint/2010/main" xmlns="" val="2196788631"/>
      </p:ext>
    </p:extLst>
  </p:cSld>
  <p:clrMapOvr>
    <a:masterClrMapping/>
  </p:clrMapOvr>
  <p:transition>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44" name="Text Box 77"/>
          <p:cNvSpPr txBox="1">
            <a:spLocks noChangeArrowheads="1"/>
          </p:cNvSpPr>
          <p:nvPr/>
        </p:nvSpPr>
        <p:spPr bwMode="auto">
          <a:xfrm>
            <a:off x="4549776" y="1559720"/>
            <a:ext cx="3871913" cy="276999"/>
          </a:xfrm>
          <a:prstGeom prst="rect">
            <a:avLst/>
          </a:prstGeom>
          <a:noFill/>
          <a:ln w="9525">
            <a:noFill/>
            <a:miter lim="800000"/>
            <a:headEnd/>
            <a:tailEnd/>
          </a:ln>
        </p:spPr>
        <p:txBody>
          <a:bodyPr>
            <a:spAutoFit/>
          </a:bodyPr>
          <a:lstStyle/>
          <a:p>
            <a:pPr algn="l" rtl="0">
              <a:tabLst>
                <a:tab pos="171450" algn="l"/>
              </a:tabLst>
            </a:pPr>
            <a:r>
              <a:rPr lang="en-US" sz="1200">
                <a:solidFill>
                  <a:srgbClr val="000000"/>
                </a:solidFill>
                <a:latin typeface="Times New Roman" pitchFamily="18" charset="0"/>
              </a:rPr>
              <a:t> </a:t>
            </a:r>
          </a:p>
        </p:txBody>
      </p:sp>
      <p:sp>
        <p:nvSpPr>
          <p:cNvPr id="13347" name="Rectangle 80"/>
          <p:cNvSpPr>
            <a:spLocks noGrp="1" noChangeArrowheads="1"/>
          </p:cNvSpPr>
          <p:nvPr>
            <p:ph idx="1"/>
          </p:nvPr>
        </p:nvSpPr>
        <p:spPr>
          <a:xfrm>
            <a:off x="533401" y="1336146"/>
            <a:ext cx="4284663" cy="3840427"/>
          </a:xfrm>
        </p:spPr>
        <p:txBody>
          <a:bodyPr>
            <a:normAutofit/>
          </a:bodyPr>
          <a:lstStyle/>
          <a:p>
            <a:pPr algn="l" rtl="0"/>
            <a:r>
              <a:rPr lang="en-US" dirty="0" smtClean="0"/>
              <a:t>Aplicación OK si:</a:t>
            </a:r>
          </a:p>
          <a:p>
            <a:pPr lvl="1" algn="l" rtl="0"/>
            <a:r>
              <a:rPr lang="en-US" dirty="0" smtClean="0"/>
              <a:t>Corriente secundaria CT simétrica inferior a 100</a:t>
            </a:r>
          </a:p>
          <a:p>
            <a:pPr lvl="1" algn="l" rtl="0"/>
            <a:r>
              <a:rPr lang="en-US" dirty="0" smtClean="0"/>
              <a:t>Carga inferior a la nominal</a:t>
            </a:r>
          </a:p>
          <a:p>
            <a:pPr lvl="1" algn="l" rtl="0"/>
            <a:r>
              <a:rPr lang="en-US" dirty="0" smtClean="0"/>
              <a:t>Configuración típica de captación I</a:t>
            </a:r>
            <a:r>
              <a:rPr lang="en-US" baseline="-25000" dirty="0" smtClean="0"/>
              <a:t>PU</a:t>
            </a:r>
            <a:r>
              <a:rPr lang="en-US" dirty="0" smtClean="0"/>
              <a:t>&gt; 10A</a:t>
            </a:r>
          </a:p>
          <a:p>
            <a:pPr lvl="1" algn="l" rtl="0"/>
            <a:r>
              <a:rPr lang="en-US" dirty="0" smtClean="0"/>
              <a:t>Retardo de disparo mayor que 3 x constante de tiempo primaria (L/R)</a:t>
            </a:r>
          </a:p>
        </p:txBody>
      </p:sp>
      <p:sp>
        <p:nvSpPr>
          <p:cNvPr id="13346" name="Rectangle 79"/>
          <p:cNvSpPr>
            <a:spLocks noGrp="1" noChangeArrowheads="1"/>
          </p:cNvSpPr>
          <p:nvPr>
            <p:ph type="title"/>
          </p:nvPr>
        </p:nvSpPr>
        <p:spPr/>
        <p:txBody>
          <a:bodyPr/>
          <a:lstStyle/>
          <a:p>
            <a:pPr algn="l" rtl="0"/>
            <a:r>
              <a:rPr lang="en-US" dirty="0" err="1" smtClean="0"/>
              <a:t>sobrecorriente</a:t>
            </a:r>
            <a:r>
              <a:rPr lang="en-US" dirty="0" smtClean="0"/>
              <a:t>diferencial de bus de relé</a:t>
            </a:r>
            <a:endParaRPr lang="en-US" sz="1400" b="1" dirty="0" smtClean="0"/>
          </a:p>
        </p:txBody>
      </p:sp>
      <p:sp>
        <p:nvSpPr>
          <p:cNvPr id="159" name="Line 2"/>
          <p:cNvSpPr>
            <a:spLocks noChangeShapeType="1"/>
          </p:cNvSpPr>
          <p:nvPr/>
        </p:nvSpPr>
        <p:spPr bwMode="auto">
          <a:xfrm>
            <a:off x="5319714" y="1897724"/>
            <a:ext cx="2555875"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60" name="Group 3"/>
          <p:cNvGrpSpPr>
            <a:grpSpLocks/>
          </p:cNvGrpSpPr>
          <p:nvPr/>
        </p:nvGrpSpPr>
        <p:grpSpPr bwMode="auto">
          <a:xfrm>
            <a:off x="5454650" y="1897724"/>
            <a:ext cx="215900" cy="985573"/>
            <a:chOff x="3888" y="1872"/>
            <a:chExt cx="464" cy="2160"/>
          </a:xfrm>
        </p:grpSpPr>
        <p:sp>
          <p:nvSpPr>
            <p:cNvPr id="161" name="Line 4"/>
            <p:cNvSpPr>
              <a:spLocks noChangeShapeType="1"/>
            </p:cNvSpPr>
            <p:nvPr/>
          </p:nvSpPr>
          <p:spPr bwMode="auto">
            <a:xfrm>
              <a:off x="4103" y="3014"/>
              <a:ext cx="147"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62" name="Line 5"/>
            <p:cNvSpPr>
              <a:spLocks noChangeShapeType="1"/>
            </p:cNvSpPr>
            <p:nvPr/>
          </p:nvSpPr>
          <p:spPr bwMode="auto">
            <a:xfrm flipV="1">
              <a:off x="4117" y="3539"/>
              <a:ext cx="212" cy="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63" name="Group 6"/>
            <p:cNvGrpSpPr>
              <a:grpSpLocks/>
            </p:cNvGrpSpPr>
            <p:nvPr/>
          </p:nvGrpSpPr>
          <p:grpSpPr bwMode="auto">
            <a:xfrm>
              <a:off x="3888" y="1872"/>
              <a:ext cx="464" cy="2160"/>
              <a:chOff x="3888" y="1872"/>
              <a:chExt cx="464" cy="2160"/>
            </a:xfrm>
          </p:grpSpPr>
          <p:sp>
            <p:nvSpPr>
              <p:cNvPr id="164" name="Line 7"/>
              <p:cNvSpPr>
                <a:spLocks noChangeShapeType="1"/>
              </p:cNvSpPr>
              <p:nvPr/>
            </p:nvSpPr>
            <p:spPr bwMode="auto">
              <a:xfrm>
                <a:off x="4031" y="1872"/>
                <a:ext cx="0" cy="57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65" name="Rectangle 8"/>
              <p:cNvSpPr>
                <a:spLocks noChangeArrowheads="1"/>
              </p:cNvSpPr>
              <p:nvPr/>
            </p:nvSpPr>
            <p:spPr bwMode="auto">
              <a:xfrm>
                <a:off x="3888" y="2449"/>
                <a:ext cx="287" cy="287"/>
              </a:xfrm>
              <a:prstGeom prst="rect">
                <a:avLst/>
              </a:prstGeom>
              <a:solidFill>
                <a:srgbClr val="FFFFFF"/>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66" name="Line 9"/>
              <p:cNvSpPr>
                <a:spLocks noChangeShapeType="1"/>
              </p:cNvSpPr>
              <p:nvPr/>
            </p:nvSpPr>
            <p:spPr bwMode="auto">
              <a:xfrm>
                <a:off x="4031" y="2736"/>
                <a:ext cx="0" cy="129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67" name="Group 10"/>
              <p:cNvGrpSpPr>
                <a:grpSpLocks/>
              </p:cNvGrpSpPr>
              <p:nvPr/>
            </p:nvGrpSpPr>
            <p:grpSpPr bwMode="auto">
              <a:xfrm>
                <a:off x="3945" y="3012"/>
                <a:ext cx="172" cy="528"/>
                <a:chOff x="6205" y="2898"/>
                <a:chExt cx="172" cy="528"/>
              </a:xfrm>
            </p:grpSpPr>
            <p:sp>
              <p:nvSpPr>
                <p:cNvPr id="170" name="Freeform 11"/>
                <p:cNvSpPr>
                  <a:spLocks/>
                </p:cNvSpPr>
                <p:nvPr/>
              </p:nvSpPr>
              <p:spPr bwMode="auto">
                <a:xfrm>
                  <a:off x="6206" y="2897"/>
                  <a:ext cx="167"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71" name="Freeform 12"/>
                <p:cNvSpPr>
                  <a:spLocks/>
                </p:cNvSpPr>
                <p:nvPr/>
              </p:nvSpPr>
              <p:spPr bwMode="auto">
                <a:xfrm>
                  <a:off x="6209" y="3164"/>
                  <a:ext cx="167"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168" name="Rectangle 13"/>
              <p:cNvSpPr>
                <a:spLocks noChangeArrowheads="1"/>
              </p:cNvSpPr>
              <p:nvPr/>
            </p:nvSpPr>
            <p:spPr bwMode="auto">
              <a:xfrm>
                <a:off x="3953" y="3710"/>
                <a:ext cx="143"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69" name="Rectangle 14"/>
              <p:cNvSpPr>
                <a:spLocks noChangeArrowheads="1"/>
              </p:cNvSpPr>
              <p:nvPr/>
            </p:nvSpPr>
            <p:spPr bwMode="auto">
              <a:xfrm>
                <a:off x="4209" y="3467"/>
                <a:ext cx="143"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grpSp>
        <p:nvGrpSpPr>
          <p:cNvPr id="172" name="Group 15"/>
          <p:cNvGrpSpPr>
            <a:grpSpLocks/>
          </p:cNvGrpSpPr>
          <p:nvPr/>
        </p:nvGrpSpPr>
        <p:grpSpPr bwMode="auto">
          <a:xfrm>
            <a:off x="6194425" y="1897724"/>
            <a:ext cx="215900" cy="985573"/>
            <a:chOff x="3888" y="1872"/>
            <a:chExt cx="464" cy="2160"/>
          </a:xfrm>
        </p:grpSpPr>
        <p:sp>
          <p:nvSpPr>
            <p:cNvPr id="173" name="Line 16"/>
            <p:cNvSpPr>
              <a:spLocks noChangeShapeType="1"/>
            </p:cNvSpPr>
            <p:nvPr/>
          </p:nvSpPr>
          <p:spPr bwMode="auto">
            <a:xfrm>
              <a:off x="4103" y="3014"/>
              <a:ext cx="147"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74" name="Line 17"/>
            <p:cNvSpPr>
              <a:spLocks noChangeShapeType="1"/>
            </p:cNvSpPr>
            <p:nvPr/>
          </p:nvSpPr>
          <p:spPr bwMode="auto">
            <a:xfrm flipV="1">
              <a:off x="4117" y="3539"/>
              <a:ext cx="212" cy="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75" name="Group 18"/>
            <p:cNvGrpSpPr>
              <a:grpSpLocks/>
            </p:cNvGrpSpPr>
            <p:nvPr/>
          </p:nvGrpSpPr>
          <p:grpSpPr bwMode="auto">
            <a:xfrm>
              <a:off x="3888" y="1872"/>
              <a:ext cx="464" cy="2160"/>
              <a:chOff x="3888" y="1872"/>
              <a:chExt cx="464" cy="2160"/>
            </a:xfrm>
          </p:grpSpPr>
          <p:sp>
            <p:nvSpPr>
              <p:cNvPr id="176" name="Line 19"/>
              <p:cNvSpPr>
                <a:spLocks noChangeShapeType="1"/>
              </p:cNvSpPr>
              <p:nvPr/>
            </p:nvSpPr>
            <p:spPr bwMode="auto">
              <a:xfrm>
                <a:off x="4031" y="1872"/>
                <a:ext cx="0" cy="57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77" name="Rectangle 20"/>
              <p:cNvSpPr>
                <a:spLocks noChangeArrowheads="1"/>
              </p:cNvSpPr>
              <p:nvPr/>
            </p:nvSpPr>
            <p:spPr bwMode="auto">
              <a:xfrm>
                <a:off x="3888" y="2449"/>
                <a:ext cx="287" cy="287"/>
              </a:xfrm>
              <a:prstGeom prst="rect">
                <a:avLst/>
              </a:prstGeom>
              <a:solidFill>
                <a:srgbClr val="FFFFFF"/>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78" name="Line 21"/>
              <p:cNvSpPr>
                <a:spLocks noChangeShapeType="1"/>
              </p:cNvSpPr>
              <p:nvPr/>
            </p:nvSpPr>
            <p:spPr bwMode="auto">
              <a:xfrm>
                <a:off x="4031" y="2736"/>
                <a:ext cx="0" cy="129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79" name="Group 22"/>
              <p:cNvGrpSpPr>
                <a:grpSpLocks/>
              </p:cNvGrpSpPr>
              <p:nvPr/>
            </p:nvGrpSpPr>
            <p:grpSpPr bwMode="auto">
              <a:xfrm>
                <a:off x="3945" y="3012"/>
                <a:ext cx="172" cy="528"/>
                <a:chOff x="6205" y="2898"/>
                <a:chExt cx="172" cy="528"/>
              </a:xfrm>
            </p:grpSpPr>
            <p:sp>
              <p:nvSpPr>
                <p:cNvPr id="182" name="Freeform 23"/>
                <p:cNvSpPr>
                  <a:spLocks/>
                </p:cNvSpPr>
                <p:nvPr/>
              </p:nvSpPr>
              <p:spPr bwMode="auto">
                <a:xfrm>
                  <a:off x="6206" y="2897"/>
                  <a:ext cx="167"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83" name="Freeform 24"/>
                <p:cNvSpPr>
                  <a:spLocks/>
                </p:cNvSpPr>
                <p:nvPr/>
              </p:nvSpPr>
              <p:spPr bwMode="auto">
                <a:xfrm>
                  <a:off x="6209" y="3164"/>
                  <a:ext cx="167"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180" name="Rectangle 25"/>
              <p:cNvSpPr>
                <a:spLocks noChangeArrowheads="1"/>
              </p:cNvSpPr>
              <p:nvPr/>
            </p:nvSpPr>
            <p:spPr bwMode="auto">
              <a:xfrm>
                <a:off x="3953" y="3710"/>
                <a:ext cx="143"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81" name="Rectangle 26"/>
              <p:cNvSpPr>
                <a:spLocks noChangeArrowheads="1"/>
              </p:cNvSpPr>
              <p:nvPr/>
            </p:nvSpPr>
            <p:spPr bwMode="auto">
              <a:xfrm>
                <a:off x="4209" y="3467"/>
                <a:ext cx="143"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grpSp>
        <p:nvGrpSpPr>
          <p:cNvPr id="184" name="Group 27"/>
          <p:cNvGrpSpPr>
            <a:grpSpLocks/>
          </p:cNvGrpSpPr>
          <p:nvPr/>
        </p:nvGrpSpPr>
        <p:grpSpPr bwMode="auto">
          <a:xfrm>
            <a:off x="6934200" y="1897724"/>
            <a:ext cx="215900" cy="985573"/>
            <a:chOff x="1996" y="1425"/>
            <a:chExt cx="136" cy="745"/>
          </a:xfrm>
        </p:grpSpPr>
        <p:sp>
          <p:nvSpPr>
            <p:cNvPr id="185" name="Line 28"/>
            <p:cNvSpPr>
              <a:spLocks noChangeShapeType="1"/>
            </p:cNvSpPr>
            <p:nvPr/>
          </p:nvSpPr>
          <p:spPr bwMode="auto">
            <a:xfrm>
              <a:off x="2059" y="1819"/>
              <a:ext cx="43"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86" name="Line 29"/>
            <p:cNvSpPr>
              <a:spLocks noChangeShapeType="1"/>
            </p:cNvSpPr>
            <p:nvPr/>
          </p:nvSpPr>
          <p:spPr bwMode="auto">
            <a:xfrm flipV="1">
              <a:off x="2063" y="2000"/>
              <a:ext cx="62" cy="1"/>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87" name="Group 30"/>
            <p:cNvGrpSpPr>
              <a:grpSpLocks/>
            </p:cNvGrpSpPr>
            <p:nvPr/>
          </p:nvGrpSpPr>
          <p:grpSpPr bwMode="auto">
            <a:xfrm>
              <a:off x="1996" y="1425"/>
              <a:ext cx="136" cy="745"/>
              <a:chOff x="3888" y="1872"/>
              <a:chExt cx="464" cy="2160"/>
            </a:xfrm>
          </p:grpSpPr>
          <p:sp>
            <p:nvSpPr>
              <p:cNvPr id="188" name="Line 31"/>
              <p:cNvSpPr>
                <a:spLocks noChangeShapeType="1"/>
              </p:cNvSpPr>
              <p:nvPr/>
            </p:nvSpPr>
            <p:spPr bwMode="auto">
              <a:xfrm>
                <a:off x="4031" y="1872"/>
                <a:ext cx="0" cy="57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89" name="Rectangle 32"/>
              <p:cNvSpPr>
                <a:spLocks noChangeArrowheads="1"/>
              </p:cNvSpPr>
              <p:nvPr/>
            </p:nvSpPr>
            <p:spPr bwMode="auto">
              <a:xfrm>
                <a:off x="3888" y="2449"/>
                <a:ext cx="287" cy="287"/>
              </a:xfrm>
              <a:prstGeom prst="rect">
                <a:avLst/>
              </a:prstGeom>
              <a:solidFill>
                <a:srgbClr val="FFFFFF"/>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90" name="Line 33"/>
              <p:cNvSpPr>
                <a:spLocks noChangeShapeType="1"/>
              </p:cNvSpPr>
              <p:nvPr/>
            </p:nvSpPr>
            <p:spPr bwMode="auto">
              <a:xfrm>
                <a:off x="4031" y="2736"/>
                <a:ext cx="0" cy="129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91" name="Group 34"/>
              <p:cNvGrpSpPr>
                <a:grpSpLocks/>
              </p:cNvGrpSpPr>
              <p:nvPr/>
            </p:nvGrpSpPr>
            <p:grpSpPr bwMode="auto">
              <a:xfrm>
                <a:off x="3945" y="3012"/>
                <a:ext cx="172" cy="528"/>
                <a:chOff x="6205" y="2898"/>
                <a:chExt cx="172" cy="528"/>
              </a:xfrm>
            </p:grpSpPr>
            <p:sp>
              <p:nvSpPr>
                <p:cNvPr id="194" name="Freeform 35"/>
                <p:cNvSpPr>
                  <a:spLocks/>
                </p:cNvSpPr>
                <p:nvPr/>
              </p:nvSpPr>
              <p:spPr bwMode="auto">
                <a:xfrm>
                  <a:off x="6206" y="2897"/>
                  <a:ext cx="167"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95" name="Freeform 36"/>
                <p:cNvSpPr>
                  <a:spLocks/>
                </p:cNvSpPr>
                <p:nvPr/>
              </p:nvSpPr>
              <p:spPr bwMode="auto">
                <a:xfrm>
                  <a:off x="6209" y="3164"/>
                  <a:ext cx="167"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192" name="Rectangle 37"/>
              <p:cNvSpPr>
                <a:spLocks noChangeArrowheads="1"/>
              </p:cNvSpPr>
              <p:nvPr/>
            </p:nvSpPr>
            <p:spPr bwMode="auto">
              <a:xfrm>
                <a:off x="3953" y="3710"/>
                <a:ext cx="143"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93" name="Rectangle 38"/>
              <p:cNvSpPr>
                <a:spLocks noChangeArrowheads="1"/>
              </p:cNvSpPr>
              <p:nvPr/>
            </p:nvSpPr>
            <p:spPr bwMode="auto">
              <a:xfrm>
                <a:off x="4209" y="3467"/>
                <a:ext cx="143"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sp>
        <p:nvSpPr>
          <p:cNvPr id="196" name="Line 39"/>
          <p:cNvSpPr>
            <a:spLocks noChangeShapeType="1"/>
          </p:cNvSpPr>
          <p:nvPr/>
        </p:nvSpPr>
        <p:spPr bwMode="auto">
          <a:xfrm>
            <a:off x="7720014" y="2420276"/>
            <a:ext cx="66675"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97" name="Line 40"/>
          <p:cNvSpPr>
            <a:spLocks noChangeShapeType="1"/>
          </p:cNvSpPr>
          <p:nvPr/>
        </p:nvSpPr>
        <p:spPr bwMode="auto">
          <a:xfrm flipV="1">
            <a:off x="7724776" y="2661047"/>
            <a:ext cx="100013" cy="132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198" name="Group 41"/>
          <p:cNvGrpSpPr>
            <a:grpSpLocks/>
          </p:cNvGrpSpPr>
          <p:nvPr/>
        </p:nvGrpSpPr>
        <p:grpSpPr bwMode="auto">
          <a:xfrm>
            <a:off x="7618414" y="1899047"/>
            <a:ext cx="217487" cy="985573"/>
            <a:chOff x="6480" y="2160"/>
            <a:chExt cx="464" cy="2160"/>
          </a:xfrm>
        </p:grpSpPr>
        <p:sp>
          <p:nvSpPr>
            <p:cNvPr id="199" name="Line 42"/>
            <p:cNvSpPr>
              <a:spLocks noChangeShapeType="1"/>
            </p:cNvSpPr>
            <p:nvPr/>
          </p:nvSpPr>
          <p:spPr bwMode="auto">
            <a:xfrm>
              <a:off x="6626" y="2160"/>
              <a:ext cx="0" cy="57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00" name="Rectangle 43"/>
            <p:cNvSpPr>
              <a:spLocks noChangeArrowheads="1"/>
            </p:cNvSpPr>
            <p:nvPr/>
          </p:nvSpPr>
          <p:spPr bwMode="auto">
            <a:xfrm>
              <a:off x="6480" y="2737"/>
              <a:ext cx="288" cy="287"/>
            </a:xfrm>
            <a:prstGeom prst="rect">
              <a:avLst/>
            </a:prstGeom>
            <a:solidFill>
              <a:srgbClr val="FFFFFF"/>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01" name="Line 44"/>
            <p:cNvSpPr>
              <a:spLocks noChangeShapeType="1"/>
            </p:cNvSpPr>
            <p:nvPr/>
          </p:nvSpPr>
          <p:spPr bwMode="auto">
            <a:xfrm>
              <a:off x="6626" y="3024"/>
              <a:ext cx="0" cy="129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202" name="Group 45"/>
            <p:cNvGrpSpPr>
              <a:grpSpLocks/>
            </p:cNvGrpSpPr>
            <p:nvPr/>
          </p:nvGrpSpPr>
          <p:grpSpPr bwMode="auto">
            <a:xfrm>
              <a:off x="6537" y="3300"/>
              <a:ext cx="172" cy="528"/>
              <a:chOff x="6205" y="2898"/>
              <a:chExt cx="172" cy="528"/>
            </a:xfrm>
          </p:grpSpPr>
          <p:sp>
            <p:nvSpPr>
              <p:cNvPr id="205" name="Freeform 46"/>
              <p:cNvSpPr>
                <a:spLocks/>
              </p:cNvSpPr>
              <p:nvPr/>
            </p:nvSpPr>
            <p:spPr bwMode="auto">
              <a:xfrm>
                <a:off x="6206" y="2897"/>
                <a:ext cx="169"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06" name="Freeform 47"/>
              <p:cNvSpPr>
                <a:spLocks/>
              </p:cNvSpPr>
              <p:nvPr/>
            </p:nvSpPr>
            <p:spPr bwMode="auto">
              <a:xfrm>
                <a:off x="6209" y="3164"/>
                <a:ext cx="169" cy="261"/>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203" name="Rectangle 48"/>
            <p:cNvSpPr>
              <a:spLocks noChangeArrowheads="1"/>
            </p:cNvSpPr>
            <p:nvPr/>
          </p:nvSpPr>
          <p:spPr bwMode="auto">
            <a:xfrm>
              <a:off x="6544" y="3998"/>
              <a:ext cx="146"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04" name="Rectangle 49"/>
            <p:cNvSpPr>
              <a:spLocks noChangeArrowheads="1"/>
            </p:cNvSpPr>
            <p:nvPr/>
          </p:nvSpPr>
          <p:spPr bwMode="auto">
            <a:xfrm>
              <a:off x="6798" y="3755"/>
              <a:ext cx="146" cy="145"/>
            </a:xfrm>
            <a:prstGeom prst="rect">
              <a:avLst/>
            </a:prstGeom>
            <a:solidFill>
              <a:srgbClr val="000000"/>
            </a:solid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207" name="Line 50"/>
          <p:cNvSpPr>
            <a:spLocks noChangeShapeType="1"/>
          </p:cNvSpPr>
          <p:nvPr/>
        </p:nvSpPr>
        <p:spPr bwMode="auto">
          <a:xfrm>
            <a:off x="7835900" y="2661047"/>
            <a:ext cx="1730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08" name="Line 51"/>
          <p:cNvSpPr>
            <a:spLocks noChangeShapeType="1"/>
          </p:cNvSpPr>
          <p:nvPr/>
        </p:nvSpPr>
        <p:spPr bwMode="auto">
          <a:xfrm flipH="1">
            <a:off x="8015289" y="2663693"/>
            <a:ext cx="1587" cy="60192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09" name="Line 52"/>
          <p:cNvSpPr>
            <a:spLocks noChangeShapeType="1"/>
          </p:cNvSpPr>
          <p:nvPr/>
        </p:nvSpPr>
        <p:spPr bwMode="auto">
          <a:xfrm>
            <a:off x="5668964" y="2653109"/>
            <a:ext cx="206375"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10" name="Line 53"/>
          <p:cNvSpPr>
            <a:spLocks noChangeShapeType="1"/>
          </p:cNvSpPr>
          <p:nvPr/>
        </p:nvSpPr>
        <p:spPr bwMode="auto">
          <a:xfrm flipH="1">
            <a:off x="5872164" y="2650464"/>
            <a:ext cx="3175" cy="60589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211" name="Group 54"/>
          <p:cNvGrpSpPr>
            <a:grpSpLocks/>
          </p:cNvGrpSpPr>
          <p:nvPr/>
        </p:nvGrpSpPr>
        <p:grpSpPr bwMode="auto">
          <a:xfrm>
            <a:off x="6413501" y="2653109"/>
            <a:ext cx="201613" cy="608542"/>
            <a:chOff x="2272" y="3838"/>
            <a:chExt cx="434" cy="612"/>
          </a:xfrm>
        </p:grpSpPr>
        <p:sp>
          <p:nvSpPr>
            <p:cNvPr id="212" name="Line 55"/>
            <p:cNvSpPr>
              <a:spLocks noChangeShapeType="1"/>
            </p:cNvSpPr>
            <p:nvPr/>
          </p:nvSpPr>
          <p:spPr bwMode="auto">
            <a:xfrm>
              <a:off x="2272" y="3841"/>
              <a:ext cx="431"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13" name="Line 56"/>
            <p:cNvSpPr>
              <a:spLocks noChangeShapeType="1"/>
            </p:cNvSpPr>
            <p:nvPr/>
          </p:nvSpPr>
          <p:spPr bwMode="auto">
            <a:xfrm>
              <a:off x="2703" y="3838"/>
              <a:ext cx="3" cy="612"/>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nvGrpSpPr>
          <p:cNvPr id="214" name="Group 57"/>
          <p:cNvGrpSpPr>
            <a:grpSpLocks/>
          </p:cNvGrpSpPr>
          <p:nvPr/>
        </p:nvGrpSpPr>
        <p:grpSpPr bwMode="auto">
          <a:xfrm>
            <a:off x="7151688" y="2655755"/>
            <a:ext cx="203200" cy="615157"/>
            <a:chOff x="2272" y="3838"/>
            <a:chExt cx="434" cy="612"/>
          </a:xfrm>
        </p:grpSpPr>
        <p:sp>
          <p:nvSpPr>
            <p:cNvPr id="215" name="Line 58"/>
            <p:cNvSpPr>
              <a:spLocks noChangeShapeType="1"/>
            </p:cNvSpPr>
            <p:nvPr/>
          </p:nvSpPr>
          <p:spPr bwMode="auto">
            <a:xfrm>
              <a:off x="2272" y="3841"/>
              <a:ext cx="431"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16" name="Line 59"/>
            <p:cNvSpPr>
              <a:spLocks noChangeShapeType="1"/>
            </p:cNvSpPr>
            <p:nvPr/>
          </p:nvSpPr>
          <p:spPr bwMode="auto">
            <a:xfrm>
              <a:off x="2703" y="3838"/>
              <a:ext cx="3" cy="612"/>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217" name="Line 60"/>
          <p:cNvSpPr>
            <a:spLocks noChangeShapeType="1"/>
          </p:cNvSpPr>
          <p:nvPr/>
        </p:nvSpPr>
        <p:spPr bwMode="auto">
          <a:xfrm>
            <a:off x="5937250" y="2753651"/>
            <a:ext cx="0" cy="197115"/>
          </a:xfrm>
          <a:prstGeom prst="line">
            <a:avLst/>
          </a:prstGeom>
          <a:noFill/>
          <a:ln w="952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18" name="Line 61"/>
          <p:cNvSpPr>
            <a:spLocks noChangeShapeType="1"/>
          </p:cNvSpPr>
          <p:nvPr/>
        </p:nvSpPr>
        <p:spPr bwMode="auto">
          <a:xfrm>
            <a:off x="6677025" y="2753651"/>
            <a:ext cx="0" cy="197115"/>
          </a:xfrm>
          <a:prstGeom prst="line">
            <a:avLst/>
          </a:prstGeom>
          <a:noFill/>
          <a:ln w="952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19" name="Line 62"/>
          <p:cNvSpPr>
            <a:spLocks noChangeShapeType="1"/>
          </p:cNvSpPr>
          <p:nvPr/>
        </p:nvSpPr>
        <p:spPr bwMode="auto">
          <a:xfrm>
            <a:off x="7416800" y="2753651"/>
            <a:ext cx="0" cy="197115"/>
          </a:xfrm>
          <a:prstGeom prst="line">
            <a:avLst/>
          </a:prstGeom>
          <a:noFill/>
          <a:ln w="952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20" name="Oval 63"/>
          <p:cNvSpPr>
            <a:spLocks noChangeArrowheads="1"/>
          </p:cNvSpPr>
          <p:nvPr/>
        </p:nvSpPr>
        <p:spPr bwMode="auto">
          <a:xfrm>
            <a:off x="6788151" y="3515651"/>
            <a:ext cx="365125" cy="304271"/>
          </a:xfrm>
          <a:prstGeom prst="ellipse">
            <a:avLst/>
          </a:prstGeom>
          <a:solidFill>
            <a:srgbClr val="FFFFFF"/>
          </a:solid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21" name="Line 64"/>
          <p:cNvSpPr>
            <a:spLocks noChangeShapeType="1"/>
          </p:cNvSpPr>
          <p:nvPr/>
        </p:nvSpPr>
        <p:spPr bwMode="auto">
          <a:xfrm flipV="1">
            <a:off x="5635626" y="2366037"/>
            <a:ext cx="2886075"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22" name="Line 65"/>
          <p:cNvSpPr>
            <a:spLocks noChangeShapeType="1"/>
          </p:cNvSpPr>
          <p:nvPr/>
        </p:nvSpPr>
        <p:spPr bwMode="auto">
          <a:xfrm>
            <a:off x="6965950" y="4050109"/>
            <a:ext cx="1562100"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23" name="Line 66"/>
          <p:cNvSpPr>
            <a:spLocks noChangeShapeType="1"/>
          </p:cNvSpPr>
          <p:nvPr/>
        </p:nvSpPr>
        <p:spPr bwMode="auto">
          <a:xfrm>
            <a:off x="8520113" y="2375297"/>
            <a:ext cx="0" cy="168275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24" name="Line 67"/>
          <p:cNvSpPr>
            <a:spLocks noChangeShapeType="1"/>
          </p:cNvSpPr>
          <p:nvPr/>
        </p:nvSpPr>
        <p:spPr bwMode="auto">
          <a:xfrm flipV="1">
            <a:off x="5622925" y="2366037"/>
            <a:ext cx="0" cy="54239"/>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25" name="Line 68"/>
          <p:cNvSpPr>
            <a:spLocks noChangeShapeType="1"/>
          </p:cNvSpPr>
          <p:nvPr/>
        </p:nvSpPr>
        <p:spPr bwMode="auto">
          <a:xfrm flipV="1">
            <a:off x="6359525" y="2367359"/>
            <a:ext cx="0" cy="52917"/>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26" name="Line 69"/>
          <p:cNvSpPr>
            <a:spLocks noChangeShapeType="1"/>
          </p:cNvSpPr>
          <p:nvPr/>
        </p:nvSpPr>
        <p:spPr bwMode="auto">
          <a:xfrm flipH="1" flipV="1">
            <a:off x="7102475" y="2366037"/>
            <a:ext cx="0" cy="56885"/>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27" name="Line 70"/>
          <p:cNvSpPr>
            <a:spLocks noChangeShapeType="1"/>
          </p:cNvSpPr>
          <p:nvPr/>
        </p:nvSpPr>
        <p:spPr bwMode="auto">
          <a:xfrm flipH="1">
            <a:off x="7277100" y="3609579"/>
            <a:ext cx="7938" cy="353218"/>
          </a:xfrm>
          <a:prstGeom prst="line">
            <a:avLst/>
          </a:prstGeom>
          <a:noFill/>
          <a:ln w="952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28" name="Line 71"/>
          <p:cNvSpPr>
            <a:spLocks noChangeShapeType="1"/>
          </p:cNvSpPr>
          <p:nvPr/>
        </p:nvSpPr>
        <p:spPr bwMode="auto">
          <a:xfrm flipV="1">
            <a:off x="5876925" y="3264297"/>
            <a:ext cx="21288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29" name="Line 72"/>
          <p:cNvSpPr>
            <a:spLocks noChangeShapeType="1"/>
          </p:cNvSpPr>
          <p:nvPr/>
        </p:nvSpPr>
        <p:spPr bwMode="auto">
          <a:xfrm flipV="1">
            <a:off x="6972301" y="3259005"/>
            <a:ext cx="3175" cy="25532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30" name="Line 73"/>
          <p:cNvSpPr>
            <a:spLocks noChangeShapeType="1"/>
          </p:cNvSpPr>
          <p:nvPr/>
        </p:nvSpPr>
        <p:spPr bwMode="auto">
          <a:xfrm>
            <a:off x="6978650" y="3833151"/>
            <a:ext cx="0" cy="21695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31" name="Text Box 74"/>
          <p:cNvSpPr txBox="1">
            <a:spLocks noChangeArrowheads="1"/>
          </p:cNvSpPr>
          <p:nvPr/>
        </p:nvSpPr>
        <p:spPr bwMode="auto">
          <a:xfrm>
            <a:off x="7318375" y="3614870"/>
            <a:ext cx="469900" cy="345281"/>
          </a:xfrm>
          <a:prstGeom prst="rect">
            <a:avLst/>
          </a:prstGeom>
          <a:noFill/>
          <a:ln w="9525">
            <a:noFill/>
            <a:miter lim="800000"/>
            <a:headEnd/>
            <a:tailEnd/>
          </a:ln>
        </p:spPr>
        <p:txBody>
          <a:bodyPr/>
          <a:lstStyle/>
          <a:p>
            <a:pPr algn="l" rtl="0"/>
            <a:r>
              <a:rPr lang="en-US" i="1">
                <a:solidFill>
                  <a:srgbClr val="000000"/>
                </a:solidFill>
                <a:latin typeface="Times New Roman" pitchFamily="18" charset="0"/>
              </a:rPr>
              <a:t>yo</a:t>
            </a:r>
            <a:r>
              <a:rPr lang="en-US" i="1" baseline="-25000">
                <a:solidFill>
                  <a:srgbClr val="000000"/>
                </a:solidFill>
                <a:latin typeface="Times New Roman" pitchFamily="18" charset="0"/>
              </a:rPr>
              <a:t>d</a:t>
            </a:r>
            <a:endParaRPr lang="en-US" i="1">
              <a:solidFill>
                <a:srgbClr val="000000"/>
              </a:solidFill>
              <a:latin typeface="Times New Roman" pitchFamily="18" charset="0"/>
            </a:endParaRPr>
          </a:p>
        </p:txBody>
      </p:sp>
      <p:sp>
        <p:nvSpPr>
          <p:cNvPr id="232" name="Line 75"/>
          <p:cNvSpPr>
            <a:spLocks noChangeShapeType="1"/>
          </p:cNvSpPr>
          <p:nvPr/>
        </p:nvSpPr>
        <p:spPr bwMode="auto">
          <a:xfrm>
            <a:off x="8083550" y="2747037"/>
            <a:ext cx="0" cy="197114"/>
          </a:xfrm>
          <a:prstGeom prst="line">
            <a:avLst/>
          </a:prstGeom>
          <a:noFill/>
          <a:ln w="952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33" name="Line 76"/>
          <p:cNvSpPr>
            <a:spLocks noChangeShapeType="1"/>
          </p:cNvSpPr>
          <p:nvPr/>
        </p:nvSpPr>
        <p:spPr bwMode="auto">
          <a:xfrm flipV="1">
            <a:off x="7788275" y="2366037"/>
            <a:ext cx="0" cy="5556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34" name="Text Box 78"/>
          <p:cNvSpPr txBox="1">
            <a:spLocks noChangeArrowheads="1"/>
          </p:cNvSpPr>
          <p:nvPr/>
        </p:nvSpPr>
        <p:spPr bwMode="auto">
          <a:xfrm>
            <a:off x="5602288" y="1543183"/>
            <a:ext cx="1608133" cy="369332"/>
          </a:xfrm>
          <a:prstGeom prst="rect">
            <a:avLst/>
          </a:prstGeom>
          <a:noFill/>
          <a:ln w="9525">
            <a:noFill/>
            <a:miter lim="800000"/>
            <a:headEnd/>
            <a:tailEnd/>
          </a:ln>
        </p:spPr>
        <p:txBody>
          <a:bodyPr wrap="none">
            <a:spAutoFit/>
          </a:bodyPr>
          <a:lstStyle/>
          <a:p>
            <a:pPr algn="l" rtl="0"/>
            <a:r>
              <a:rPr lang="en-US" dirty="0">
                <a:solidFill>
                  <a:srgbClr val="000000"/>
                </a:solidFill>
              </a:rPr>
              <a:t>Protegido</a:t>
            </a:r>
            <a:r>
              <a:rPr lang="en-US" dirty="0" smtClean="0">
                <a:solidFill>
                  <a:srgbClr val="000000"/>
                </a:solidFill>
              </a:rPr>
              <a:t>autobús</a:t>
            </a:r>
            <a:endParaRPr lang="en-US" dirty="0">
              <a:solidFill>
                <a:srgbClr val="000000"/>
              </a:solidFill>
            </a:endParaRPr>
          </a:p>
        </p:txBody>
      </p:sp>
      <p:sp>
        <p:nvSpPr>
          <p:cNvPr id="82" name="Date Placeholder 81"/>
          <p:cNvSpPr>
            <a:spLocks noGrp="1"/>
          </p:cNvSpPr>
          <p:nvPr>
            <p:ph type="dt" sz="half" idx="14"/>
          </p:nvPr>
        </p:nvSpPr>
        <p:spPr/>
        <p:txBody>
          <a:bodyPr/>
          <a:lstStyle/>
          <a:p>
            <a:fld id="{C6B060F7-0F73-49DD-9BB2-5FA01FB2CCD6}" type="datetime4">
              <a:rPr lang="en-US">
                <a:solidFill>
                  <a:srgbClr val="000000"/>
                </a:solidFill>
              </a:rPr>
              <a:pPr/>
              <a:t>May 27, 2022</a:t>
            </a:fld>
            <a:endParaRPr dirty="0">
              <a:solidFill>
                <a:srgbClr val="000000"/>
              </a:solidFill>
            </a:endParaRPr>
          </a:p>
        </p:txBody>
      </p:sp>
      <p:sp>
        <p:nvSpPr>
          <p:cNvPr id="83" name="Slide Number Placeholder 82"/>
          <p:cNvSpPr>
            <a:spLocks noGrp="1"/>
          </p:cNvSpPr>
          <p:nvPr>
            <p:ph type="sldNum" sz="quarter" idx="15"/>
          </p:nvPr>
        </p:nvSpPr>
        <p:spPr/>
        <p:txBody>
          <a:bodyPr/>
          <a:lstStyle/>
          <a:p>
            <a:r>
              <a:rPr>
                <a:solidFill>
                  <a:srgbClr val="000000"/>
                </a:solidFill>
              </a:rPr>
              <a:t>| Deslizar</a:t>
            </a:r>
            <a:fld id="{CF363E95-653D-48D7-8EB0-A81FED805B5F}" type="slidenum">
              <a:rPr>
                <a:solidFill>
                  <a:srgbClr val="000000"/>
                </a:solidFill>
              </a:rPr>
              <a:pPr/>
              <a:t>33</a:t>
            </a:fld>
            <a:endParaRPr dirty="0">
              <a:solidFill>
                <a:srgbClr val="000000"/>
              </a:solidFill>
            </a:endParaRPr>
          </a:p>
        </p:txBody>
      </p:sp>
      <p:sp>
        <p:nvSpPr>
          <p:cNvPr id="84" name="Footer Placeholder 83"/>
          <p:cNvSpPr>
            <a:spLocks noGrp="1"/>
          </p:cNvSpPr>
          <p:nvPr>
            <p:ph type="ftr" sz="quarter" idx="16"/>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606299022"/>
      </p:ext>
    </p:extLst>
  </p:cSld>
  <p:clrMapOvr>
    <a:masterClrMapping/>
  </p:clrMapOvr>
  <p:transition>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051" name="Text Box 2"/>
          <p:cNvSpPr txBox="1">
            <a:spLocks noChangeArrowheads="1"/>
          </p:cNvSpPr>
          <p:nvPr/>
        </p:nvSpPr>
        <p:spPr bwMode="auto">
          <a:xfrm>
            <a:off x="4986338" y="2119313"/>
            <a:ext cx="457200" cy="304271"/>
          </a:xfrm>
          <a:prstGeom prst="rect">
            <a:avLst/>
          </a:prstGeom>
          <a:noFill/>
          <a:ln w="9525">
            <a:noFill/>
            <a:miter lim="800000"/>
            <a:headEnd/>
            <a:tailEnd/>
          </a:ln>
        </p:spPr>
        <p:txBody>
          <a:bodyPr/>
          <a:lstStyle/>
          <a:p>
            <a:pPr algn="l" rtl="0"/>
            <a:r>
              <a:rPr lang="en-US" i="1">
                <a:solidFill>
                  <a:srgbClr val="000000"/>
                </a:solidFill>
                <a:latin typeface="Times New Roman" pitchFamily="18" charset="0"/>
              </a:rPr>
              <a:t>yo</a:t>
            </a:r>
            <a:r>
              <a:rPr lang="en-US" i="1" baseline="-25000">
                <a:solidFill>
                  <a:srgbClr val="000000"/>
                </a:solidFill>
                <a:latin typeface="Times New Roman" pitchFamily="18" charset="0"/>
              </a:rPr>
              <a:t>d</a:t>
            </a:r>
            <a:endParaRPr lang="en-US" i="1">
              <a:solidFill>
                <a:srgbClr val="000000"/>
              </a:solidFill>
              <a:latin typeface="Times New Roman" pitchFamily="18" charset="0"/>
            </a:endParaRPr>
          </a:p>
        </p:txBody>
      </p:sp>
      <p:sp>
        <p:nvSpPr>
          <p:cNvPr id="65539" name="Line 3"/>
          <p:cNvSpPr>
            <a:spLocks noChangeShapeType="1"/>
          </p:cNvSpPr>
          <p:nvPr/>
        </p:nvSpPr>
        <p:spPr bwMode="auto">
          <a:xfrm>
            <a:off x="2824164" y="1504157"/>
            <a:ext cx="1755775" cy="132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2" name="Group 4"/>
          <p:cNvGrpSpPr>
            <a:grpSpLocks/>
          </p:cNvGrpSpPr>
          <p:nvPr/>
        </p:nvGrpSpPr>
        <p:grpSpPr bwMode="auto">
          <a:xfrm>
            <a:off x="4305301" y="1808427"/>
            <a:ext cx="112713" cy="418042"/>
            <a:chOff x="9642" y="3723"/>
            <a:chExt cx="176" cy="789"/>
          </a:xfrm>
        </p:grpSpPr>
        <p:sp>
          <p:nvSpPr>
            <p:cNvPr id="65541" name="Freeform 5"/>
            <p:cNvSpPr>
              <a:spLocks/>
            </p:cNvSpPr>
            <p:nvPr/>
          </p:nvSpPr>
          <p:spPr bwMode="auto">
            <a:xfrm flipH="1">
              <a:off x="9647" y="3723"/>
              <a:ext cx="171" cy="262"/>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3" name="Group 6"/>
            <p:cNvGrpSpPr>
              <a:grpSpLocks/>
            </p:cNvGrpSpPr>
            <p:nvPr/>
          </p:nvGrpSpPr>
          <p:grpSpPr bwMode="auto">
            <a:xfrm flipH="1">
              <a:off x="9642" y="3984"/>
              <a:ext cx="172" cy="528"/>
              <a:chOff x="6205" y="2898"/>
              <a:chExt cx="172" cy="528"/>
            </a:xfrm>
          </p:grpSpPr>
          <p:sp>
            <p:nvSpPr>
              <p:cNvPr id="65543" name="Freeform 7"/>
              <p:cNvSpPr>
                <a:spLocks/>
              </p:cNvSpPr>
              <p:nvPr/>
            </p:nvSpPr>
            <p:spPr bwMode="auto">
              <a:xfrm>
                <a:off x="6206" y="2899"/>
                <a:ext cx="169" cy="260"/>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44" name="Freeform 8"/>
              <p:cNvSpPr>
                <a:spLocks/>
              </p:cNvSpPr>
              <p:nvPr/>
            </p:nvSpPr>
            <p:spPr bwMode="auto">
              <a:xfrm>
                <a:off x="6208" y="3166"/>
                <a:ext cx="169" cy="260"/>
              </a:xfrm>
              <a:custGeom>
                <a:avLst/>
                <a:gdLst/>
                <a:ahLst/>
                <a:cxnLst>
                  <a:cxn ang="0">
                    <a:pos x="161" y="0"/>
                  </a:cxn>
                  <a:cxn ang="0">
                    <a:pos x="62" y="39"/>
                  </a:cxn>
                  <a:cxn ang="0">
                    <a:pos x="14" y="93"/>
                  </a:cxn>
                  <a:cxn ang="0">
                    <a:pos x="5" y="147"/>
                  </a:cxn>
                  <a:cxn ang="0">
                    <a:pos x="44" y="213"/>
                  </a:cxn>
                  <a:cxn ang="0">
                    <a:pos x="113" y="249"/>
                  </a:cxn>
                  <a:cxn ang="0">
                    <a:pos x="170" y="261"/>
                  </a:cxn>
                </a:cxnLst>
                <a:rect l="0" t="0" r="r" b="b"/>
                <a:pathLst>
                  <a:path w="170" h="261">
                    <a:moveTo>
                      <a:pt x="161" y="0"/>
                    </a:moveTo>
                    <a:cubicBezTo>
                      <a:pt x="145" y="6"/>
                      <a:pt x="86" y="24"/>
                      <a:pt x="62" y="39"/>
                    </a:cubicBezTo>
                    <a:cubicBezTo>
                      <a:pt x="38" y="54"/>
                      <a:pt x="23" y="75"/>
                      <a:pt x="14" y="93"/>
                    </a:cubicBezTo>
                    <a:cubicBezTo>
                      <a:pt x="5" y="111"/>
                      <a:pt x="0" y="127"/>
                      <a:pt x="5" y="147"/>
                    </a:cubicBezTo>
                    <a:cubicBezTo>
                      <a:pt x="10" y="167"/>
                      <a:pt x="26" y="196"/>
                      <a:pt x="44" y="213"/>
                    </a:cubicBezTo>
                    <a:cubicBezTo>
                      <a:pt x="62" y="230"/>
                      <a:pt x="92" y="241"/>
                      <a:pt x="113" y="249"/>
                    </a:cubicBezTo>
                    <a:cubicBezTo>
                      <a:pt x="134" y="257"/>
                      <a:pt x="158" y="259"/>
                      <a:pt x="170" y="261"/>
                    </a:cubicBezTo>
                  </a:path>
                </a:pathLst>
              </a:cu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sp>
        <p:nvSpPr>
          <p:cNvPr id="2054" name="Text Box 9"/>
          <p:cNvSpPr txBox="1">
            <a:spLocks noChangeArrowheads="1"/>
          </p:cNvSpPr>
          <p:nvPr/>
        </p:nvSpPr>
        <p:spPr bwMode="auto">
          <a:xfrm>
            <a:off x="6565900" y="1951303"/>
            <a:ext cx="1612900" cy="423333"/>
          </a:xfrm>
          <a:prstGeom prst="rect">
            <a:avLst/>
          </a:prstGeom>
          <a:noFill/>
          <a:ln w="9525">
            <a:noFill/>
            <a:miter lim="800000"/>
            <a:headEnd/>
            <a:tailEnd/>
          </a:ln>
        </p:spPr>
        <p:txBody>
          <a:bodyPr/>
          <a:lstStyle/>
          <a:p>
            <a:pPr algn="l" rtl="0"/>
            <a:r>
              <a:rPr lang="en-US">
                <a:solidFill>
                  <a:srgbClr val="000000"/>
                </a:solidFill>
              </a:rPr>
              <a:t>Relé de sobrecorriente</a:t>
            </a:r>
          </a:p>
        </p:txBody>
      </p:sp>
      <p:sp>
        <p:nvSpPr>
          <p:cNvPr id="65546" name="Line 10"/>
          <p:cNvSpPr>
            <a:spLocks noChangeShapeType="1"/>
          </p:cNvSpPr>
          <p:nvPr/>
        </p:nvSpPr>
        <p:spPr bwMode="auto">
          <a:xfrm flipV="1">
            <a:off x="4305300" y="1504157"/>
            <a:ext cx="1588" cy="304271"/>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47" name="Rectangle 11"/>
          <p:cNvSpPr>
            <a:spLocks noChangeArrowheads="1"/>
          </p:cNvSpPr>
          <p:nvPr/>
        </p:nvSpPr>
        <p:spPr bwMode="auto">
          <a:xfrm>
            <a:off x="6084889" y="1576917"/>
            <a:ext cx="90487" cy="304271"/>
          </a:xfrm>
          <a:prstGeom prst="rect">
            <a:avLst/>
          </a:prstGeom>
          <a:no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48" name="Line 12"/>
          <p:cNvSpPr>
            <a:spLocks noChangeShapeType="1"/>
          </p:cNvSpPr>
          <p:nvPr/>
        </p:nvSpPr>
        <p:spPr bwMode="auto">
          <a:xfrm flipV="1">
            <a:off x="6127750" y="1879866"/>
            <a:ext cx="1588" cy="76729"/>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49" name="Line 13"/>
          <p:cNvSpPr>
            <a:spLocks noChangeShapeType="1"/>
          </p:cNvSpPr>
          <p:nvPr/>
        </p:nvSpPr>
        <p:spPr bwMode="auto">
          <a:xfrm flipH="1">
            <a:off x="4302125" y="2225146"/>
            <a:ext cx="1588" cy="28442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50" name="Line 14"/>
          <p:cNvSpPr>
            <a:spLocks noChangeShapeType="1"/>
          </p:cNvSpPr>
          <p:nvPr/>
        </p:nvSpPr>
        <p:spPr bwMode="auto">
          <a:xfrm flipH="1">
            <a:off x="6213475" y="1647032"/>
            <a:ext cx="450850" cy="138906"/>
          </a:xfrm>
          <a:prstGeom prst="line">
            <a:avLst/>
          </a:prstGeom>
          <a:noFill/>
          <a:ln w="952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060" name="Text Box 15"/>
          <p:cNvSpPr txBox="1">
            <a:spLocks noChangeArrowheads="1"/>
          </p:cNvSpPr>
          <p:nvPr/>
        </p:nvSpPr>
        <p:spPr bwMode="auto">
          <a:xfrm>
            <a:off x="6367463" y="1063625"/>
            <a:ext cx="1574800" cy="629708"/>
          </a:xfrm>
          <a:prstGeom prst="rect">
            <a:avLst/>
          </a:prstGeom>
          <a:noFill/>
          <a:ln w="9525">
            <a:noFill/>
            <a:miter lim="800000"/>
            <a:headEnd/>
            <a:tailEnd/>
          </a:ln>
        </p:spPr>
        <p:txBody>
          <a:bodyPr/>
          <a:lstStyle/>
          <a:p>
            <a:pPr algn="l" rtl="0"/>
            <a:r>
              <a:rPr lang="en-US" sz="2000">
                <a:solidFill>
                  <a:srgbClr val="000000"/>
                </a:solidFill>
              </a:rPr>
              <a:t>Resistencia estabilizadora</a:t>
            </a:r>
            <a:r>
              <a:rPr lang="en-US" sz="2000" i="1">
                <a:solidFill>
                  <a:srgbClr val="000000"/>
                </a:solidFill>
              </a:rPr>
              <a:t>R</a:t>
            </a:r>
            <a:r>
              <a:rPr lang="en-US" sz="2000" i="1" baseline="-25000">
                <a:solidFill>
                  <a:srgbClr val="000000"/>
                </a:solidFill>
              </a:rPr>
              <a:t>d</a:t>
            </a:r>
          </a:p>
        </p:txBody>
      </p:sp>
      <p:sp>
        <p:nvSpPr>
          <p:cNvPr id="65552" name="Line 16"/>
          <p:cNvSpPr>
            <a:spLocks noChangeShapeType="1"/>
          </p:cNvSpPr>
          <p:nvPr/>
        </p:nvSpPr>
        <p:spPr bwMode="auto">
          <a:xfrm flipV="1">
            <a:off x="6134100" y="2489729"/>
            <a:ext cx="1588" cy="545042"/>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53" name="Rectangle 17"/>
          <p:cNvSpPr>
            <a:spLocks noChangeArrowheads="1"/>
          </p:cNvSpPr>
          <p:nvPr/>
        </p:nvSpPr>
        <p:spPr bwMode="auto">
          <a:xfrm rot="5400000">
            <a:off x="4722549" y="1322918"/>
            <a:ext cx="76729" cy="365125"/>
          </a:xfrm>
          <a:prstGeom prst="rect">
            <a:avLst/>
          </a:prstGeom>
          <a:noFill/>
          <a:ln w="952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54" name="Line 18"/>
          <p:cNvSpPr>
            <a:spLocks noChangeShapeType="1"/>
          </p:cNvSpPr>
          <p:nvPr/>
        </p:nvSpPr>
        <p:spPr bwMode="auto">
          <a:xfrm>
            <a:off x="4945064" y="1504157"/>
            <a:ext cx="1189037" cy="1323"/>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55" name="Line 19"/>
          <p:cNvSpPr>
            <a:spLocks noChangeShapeType="1"/>
          </p:cNvSpPr>
          <p:nvPr/>
        </p:nvSpPr>
        <p:spPr bwMode="auto">
          <a:xfrm flipV="1">
            <a:off x="6134100" y="1504157"/>
            <a:ext cx="1588" cy="7540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065" name="Text Box 20"/>
          <p:cNvSpPr txBox="1">
            <a:spLocks noChangeArrowheads="1"/>
          </p:cNvSpPr>
          <p:nvPr/>
        </p:nvSpPr>
        <p:spPr bwMode="auto">
          <a:xfrm>
            <a:off x="385764" y="1494896"/>
            <a:ext cx="3157537" cy="945886"/>
          </a:xfrm>
          <a:prstGeom prst="rect">
            <a:avLst/>
          </a:prstGeom>
          <a:noFill/>
          <a:ln w="9525">
            <a:noFill/>
            <a:miter lim="800000"/>
            <a:headEnd/>
            <a:tailEnd/>
          </a:ln>
        </p:spPr>
        <p:txBody>
          <a:bodyPr/>
          <a:lstStyle/>
          <a:p>
            <a:pPr algn="l" rtl="0"/>
            <a:r>
              <a:rPr lang="en-US" sz="2000">
                <a:solidFill>
                  <a:srgbClr val="000000"/>
                </a:solidFill>
              </a:rPr>
              <a:t>Contribución primaria total a la falla externa</a:t>
            </a:r>
            <a:r>
              <a:rPr lang="en-US" i="1">
                <a:solidFill>
                  <a:srgbClr val="000000"/>
                </a:solidFill>
              </a:rPr>
              <a:t>yo</a:t>
            </a:r>
            <a:r>
              <a:rPr lang="en-US" i="1" baseline="-25000">
                <a:solidFill>
                  <a:srgbClr val="000000"/>
                </a:solidFill>
              </a:rPr>
              <a:t>F</a:t>
            </a:r>
            <a:r>
              <a:rPr lang="en-US" sz="2000" i="1">
                <a:solidFill>
                  <a:srgbClr val="000000"/>
                </a:solidFill>
              </a:rPr>
              <a:t>(afuera)</a:t>
            </a:r>
            <a:r>
              <a:rPr lang="en-US" sz="2000">
                <a:solidFill>
                  <a:srgbClr val="000000"/>
                </a:solidFill>
              </a:rPr>
              <a:t>a través de ct saturado</a:t>
            </a:r>
          </a:p>
        </p:txBody>
      </p:sp>
      <p:sp>
        <p:nvSpPr>
          <p:cNvPr id="65557" name="Line 21"/>
          <p:cNvSpPr>
            <a:spLocks noChangeShapeType="1"/>
          </p:cNvSpPr>
          <p:nvPr/>
        </p:nvSpPr>
        <p:spPr bwMode="auto">
          <a:xfrm flipV="1">
            <a:off x="2817814" y="2525448"/>
            <a:ext cx="3324225" cy="5292"/>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067" name="Text Box 22"/>
          <p:cNvSpPr txBox="1">
            <a:spLocks noChangeArrowheads="1"/>
          </p:cNvSpPr>
          <p:nvPr/>
        </p:nvSpPr>
        <p:spPr bwMode="auto">
          <a:xfrm>
            <a:off x="3741739" y="1936751"/>
            <a:ext cx="365125" cy="305594"/>
          </a:xfrm>
          <a:prstGeom prst="rect">
            <a:avLst/>
          </a:prstGeom>
          <a:noFill/>
          <a:ln w="9525">
            <a:noFill/>
            <a:miter lim="800000"/>
            <a:headEnd/>
            <a:tailEnd/>
          </a:ln>
        </p:spPr>
        <p:txBody>
          <a:bodyPr/>
          <a:lstStyle/>
          <a:p>
            <a:pPr algn="l" rtl="0"/>
            <a:endParaRPr lang="en-US" sz="1000">
              <a:solidFill>
                <a:srgbClr val="000000"/>
              </a:solidFill>
              <a:latin typeface="Times New Roman" pitchFamily="18" charset="0"/>
            </a:endParaRPr>
          </a:p>
        </p:txBody>
      </p:sp>
      <p:sp>
        <p:nvSpPr>
          <p:cNvPr id="2068" name="Text Box 23"/>
          <p:cNvSpPr txBox="1">
            <a:spLocks noChangeArrowheads="1"/>
          </p:cNvSpPr>
          <p:nvPr/>
        </p:nvSpPr>
        <p:spPr bwMode="auto">
          <a:xfrm>
            <a:off x="5203826" y="1555750"/>
            <a:ext cx="366713" cy="228865"/>
          </a:xfrm>
          <a:prstGeom prst="rect">
            <a:avLst/>
          </a:prstGeom>
          <a:noFill/>
          <a:ln w="9525">
            <a:noFill/>
            <a:miter lim="800000"/>
            <a:headEnd/>
            <a:tailEnd/>
          </a:ln>
        </p:spPr>
        <p:txBody>
          <a:bodyPr/>
          <a:lstStyle/>
          <a:p>
            <a:pPr algn="l" rtl="0"/>
            <a:endParaRPr lang="en-US" sz="1000">
              <a:solidFill>
                <a:srgbClr val="000000"/>
              </a:solidFill>
              <a:latin typeface="Times New Roman" pitchFamily="18" charset="0"/>
            </a:endParaRPr>
          </a:p>
        </p:txBody>
      </p:sp>
      <p:sp>
        <p:nvSpPr>
          <p:cNvPr id="65560" name="Line 24"/>
          <p:cNvSpPr>
            <a:spLocks noChangeShapeType="1"/>
          </p:cNvSpPr>
          <p:nvPr/>
        </p:nvSpPr>
        <p:spPr bwMode="auto">
          <a:xfrm>
            <a:off x="5241925" y="1598084"/>
            <a:ext cx="457200" cy="1323"/>
          </a:xfrm>
          <a:prstGeom prst="line">
            <a:avLst/>
          </a:prstGeom>
          <a:noFill/>
          <a:ln w="19050">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070" name="Text Box 25"/>
          <p:cNvSpPr txBox="1">
            <a:spLocks noChangeArrowheads="1"/>
          </p:cNvSpPr>
          <p:nvPr/>
        </p:nvSpPr>
        <p:spPr bwMode="auto">
          <a:xfrm>
            <a:off x="4371975" y="1853407"/>
            <a:ext cx="1011238" cy="369093"/>
          </a:xfrm>
          <a:prstGeom prst="rect">
            <a:avLst/>
          </a:prstGeom>
          <a:noFill/>
          <a:ln w="9525">
            <a:noFill/>
            <a:miter lim="800000"/>
            <a:headEnd/>
            <a:tailEnd/>
          </a:ln>
        </p:spPr>
        <p:txBody>
          <a:bodyPr/>
          <a:lstStyle/>
          <a:p>
            <a:pPr algn="l" rtl="0"/>
            <a:r>
              <a:rPr lang="en-US" i="1">
                <a:solidFill>
                  <a:srgbClr val="000000"/>
                </a:solidFill>
                <a:latin typeface="Times New Roman" pitchFamily="18" charset="0"/>
              </a:rPr>
              <a:t>Z</a:t>
            </a:r>
            <a:r>
              <a:rPr lang="en-US" i="1" baseline="-25000">
                <a:solidFill>
                  <a:srgbClr val="000000"/>
                </a:solidFill>
                <a:latin typeface="Times New Roman" pitchFamily="18" charset="0"/>
              </a:rPr>
              <a:t>mi</a:t>
            </a:r>
            <a:r>
              <a:rPr lang="en-US" i="1">
                <a:solidFill>
                  <a:srgbClr val="000000"/>
                </a:solidFill>
                <a:latin typeface="Times New Roman" pitchFamily="18" charset="0"/>
              </a:rPr>
              <a:t>= 0</a:t>
            </a:r>
          </a:p>
        </p:txBody>
      </p:sp>
      <p:sp>
        <p:nvSpPr>
          <p:cNvPr id="65562" name="Line 26"/>
          <p:cNvSpPr>
            <a:spLocks noChangeShapeType="1"/>
          </p:cNvSpPr>
          <p:nvPr/>
        </p:nvSpPr>
        <p:spPr bwMode="auto">
          <a:xfrm flipV="1">
            <a:off x="6134100" y="973667"/>
            <a:ext cx="1588" cy="535782"/>
          </a:xfrm>
          <a:prstGeom prst="line">
            <a:avLst/>
          </a:prstGeom>
          <a:noFill/>
          <a:ln w="952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072" name="Text Box 27"/>
          <p:cNvSpPr txBox="1">
            <a:spLocks noChangeArrowheads="1"/>
          </p:cNvSpPr>
          <p:nvPr/>
        </p:nvSpPr>
        <p:spPr bwMode="auto">
          <a:xfrm>
            <a:off x="4564063" y="1555750"/>
            <a:ext cx="635000" cy="292365"/>
          </a:xfrm>
          <a:prstGeom prst="rect">
            <a:avLst/>
          </a:prstGeom>
          <a:noFill/>
          <a:ln w="9525">
            <a:noFill/>
            <a:miter lim="800000"/>
            <a:headEnd/>
            <a:tailEnd/>
          </a:ln>
        </p:spPr>
        <p:txBody>
          <a:bodyPr/>
          <a:lstStyle/>
          <a:p>
            <a:pPr algn="l" rtl="0"/>
            <a:r>
              <a:rPr lang="en-US" i="1">
                <a:solidFill>
                  <a:srgbClr val="000000"/>
                </a:solidFill>
                <a:latin typeface="Times New Roman" pitchFamily="18" charset="0"/>
              </a:rPr>
              <a:t>R</a:t>
            </a:r>
            <a:r>
              <a:rPr lang="en-US" i="1" baseline="-25000">
                <a:solidFill>
                  <a:srgbClr val="000000"/>
                </a:solidFill>
                <a:latin typeface="Times New Roman" pitchFamily="18" charset="0"/>
              </a:rPr>
              <a:t>S</a:t>
            </a:r>
            <a:endParaRPr lang="en-US" i="1">
              <a:solidFill>
                <a:srgbClr val="000000"/>
              </a:solidFill>
              <a:latin typeface="Times New Roman" pitchFamily="18" charset="0"/>
            </a:endParaRPr>
          </a:p>
        </p:txBody>
      </p:sp>
      <p:sp>
        <p:nvSpPr>
          <p:cNvPr id="65564" name="Line 28"/>
          <p:cNvSpPr>
            <a:spLocks noChangeShapeType="1"/>
          </p:cNvSpPr>
          <p:nvPr/>
        </p:nvSpPr>
        <p:spPr bwMode="auto">
          <a:xfrm>
            <a:off x="6130925" y="2885282"/>
            <a:ext cx="1588" cy="623093"/>
          </a:xfrm>
          <a:prstGeom prst="line">
            <a:avLst/>
          </a:prstGeom>
          <a:noFill/>
          <a:ln w="28575">
            <a:solidFill>
              <a:srgbClr val="000000"/>
            </a:solidFill>
            <a:round/>
            <a:headEnd type="triangle" w="med" len="me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074" name="Text Box 29"/>
          <p:cNvSpPr txBox="1">
            <a:spLocks noChangeArrowheads="1"/>
          </p:cNvSpPr>
          <p:nvPr/>
        </p:nvSpPr>
        <p:spPr bwMode="auto">
          <a:xfrm>
            <a:off x="6146800" y="3014927"/>
            <a:ext cx="2349500" cy="814917"/>
          </a:xfrm>
          <a:prstGeom prst="rect">
            <a:avLst/>
          </a:prstGeom>
          <a:noFill/>
          <a:ln w="9525">
            <a:noFill/>
            <a:miter lim="800000"/>
            <a:headEnd/>
            <a:tailEnd/>
          </a:ln>
        </p:spPr>
        <p:txBody>
          <a:bodyPr/>
          <a:lstStyle/>
          <a:p>
            <a:pPr algn="l" rtl="0"/>
            <a:r>
              <a:rPr lang="en-US" i="1">
                <a:solidFill>
                  <a:srgbClr val="000000"/>
                </a:solidFill>
              </a:rPr>
              <a:t>yo</a:t>
            </a:r>
            <a:r>
              <a:rPr lang="en-US" i="1" baseline="-25000">
                <a:solidFill>
                  <a:srgbClr val="000000"/>
                </a:solidFill>
              </a:rPr>
              <a:t>F</a:t>
            </a:r>
            <a:r>
              <a:rPr lang="en-US" i="1">
                <a:solidFill>
                  <a:srgbClr val="000000"/>
                </a:solidFill>
              </a:rPr>
              <a:t>(en)</a:t>
            </a:r>
            <a:r>
              <a:rPr lang="en-US">
                <a:solidFill>
                  <a:srgbClr val="000000"/>
                </a:solidFill>
              </a:rPr>
              <a:t>total de otros cts</a:t>
            </a:r>
          </a:p>
        </p:txBody>
      </p:sp>
      <p:sp>
        <p:nvSpPr>
          <p:cNvPr id="65566" name="Freeform 30"/>
          <p:cNvSpPr>
            <a:spLocks/>
          </p:cNvSpPr>
          <p:nvPr/>
        </p:nvSpPr>
        <p:spPr bwMode="auto">
          <a:xfrm>
            <a:off x="4016376" y="2286000"/>
            <a:ext cx="1920875" cy="508000"/>
          </a:xfrm>
          <a:custGeom>
            <a:avLst/>
            <a:gdLst/>
            <a:ahLst/>
            <a:cxnLst>
              <a:cxn ang="0">
                <a:pos x="3025" y="960"/>
              </a:cxn>
              <a:cxn ang="0">
                <a:pos x="2362" y="615"/>
              </a:cxn>
              <a:cxn ang="0">
                <a:pos x="382" y="570"/>
              </a:cxn>
              <a:cxn ang="0">
                <a:pos x="67" y="0"/>
              </a:cxn>
            </a:cxnLst>
            <a:rect l="0" t="0" r="r" b="b"/>
            <a:pathLst>
              <a:path w="3025" h="960">
                <a:moveTo>
                  <a:pt x="3025" y="960"/>
                </a:moveTo>
                <a:cubicBezTo>
                  <a:pt x="2915" y="902"/>
                  <a:pt x="2802" y="680"/>
                  <a:pt x="2362" y="615"/>
                </a:cubicBezTo>
                <a:cubicBezTo>
                  <a:pt x="1922" y="550"/>
                  <a:pt x="764" y="672"/>
                  <a:pt x="382" y="570"/>
                </a:cubicBezTo>
                <a:cubicBezTo>
                  <a:pt x="0" y="468"/>
                  <a:pt x="133" y="119"/>
                  <a:pt x="67" y="0"/>
                </a:cubicBezTo>
              </a:path>
            </a:pathLst>
          </a:custGeom>
          <a:noFill/>
          <a:ln w="9525" cap="flat">
            <a:solidFill>
              <a:srgbClr val="000000"/>
            </a:solidFill>
            <a:prstDash val="lgDash"/>
            <a:round/>
            <a:headEnd type="none" w="med" len="med"/>
            <a:tailEnd type="non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67" name="Freeform 31"/>
          <p:cNvSpPr>
            <a:spLocks/>
          </p:cNvSpPr>
          <p:nvPr/>
        </p:nvSpPr>
        <p:spPr bwMode="auto">
          <a:xfrm>
            <a:off x="4057651" y="1334823"/>
            <a:ext cx="295275" cy="992188"/>
          </a:xfrm>
          <a:custGeom>
            <a:avLst/>
            <a:gdLst/>
            <a:ahLst/>
            <a:cxnLst>
              <a:cxn ang="0">
                <a:pos x="0" y="1875"/>
              </a:cxn>
              <a:cxn ang="0">
                <a:pos x="45" y="840"/>
              </a:cxn>
              <a:cxn ang="0">
                <a:pos x="195" y="156"/>
              </a:cxn>
              <a:cxn ang="0">
                <a:pos x="465" y="0"/>
              </a:cxn>
            </a:cxnLst>
            <a:rect l="0" t="0" r="r" b="b"/>
            <a:pathLst>
              <a:path w="465" h="1875">
                <a:moveTo>
                  <a:pt x="0" y="1875"/>
                </a:moveTo>
                <a:cubicBezTo>
                  <a:pt x="7" y="1703"/>
                  <a:pt x="13" y="1126"/>
                  <a:pt x="45" y="840"/>
                </a:cubicBezTo>
                <a:cubicBezTo>
                  <a:pt x="77" y="554"/>
                  <a:pt x="125" y="296"/>
                  <a:pt x="195" y="156"/>
                </a:cubicBezTo>
                <a:cubicBezTo>
                  <a:pt x="265" y="16"/>
                  <a:pt x="409" y="33"/>
                  <a:pt x="465" y="0"/>
                </a:cubicBezTo>
              </a:path>
            </a:pathLst>
          </a:custGeom>
          <a:noFill/>
          <a:ln w="9525" cap="flat">
            <a:solidFill>
              <a:srgbClr val="000000"/>
            </a:solidFill>
            <a:prstDash val="lgDash"/>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68" name="Freeform 32"/>
          <p:cNvSpPr>
            <a:spLocks/>
          </p:cNvSpPr>
          <p:nvPr/>
        </p:nvSpPr>
        <p:spPr bwMode="auto">
          <a:xfrm>
            <a:off x="4381500" y="1199886"/>
            <a:ext cx="1644650" cy="145521"/>
          </a:xfrm>
          <a:custGeom>
            <a:avLst/>
            <a:gdLst/>
            <a:ahLst/>
            <a:cxnLst>
              <a:cxn ang="0">
                <a:pos x="0" y="240"/>
              </a:cxn>
              <a:cxn ang="0">
                <a:pos x="450" y="210"/>
              </a:cxn>
              <a:cxn ang="0">
                <a:pos x="825" y="210"/>
              </a:cxn>
              <a:cxn ang="0">
                <a:pos x="2304" y="240"/>
              </a:cxn>
              <a:cxn ang="0">
                <a:pos x="2535" y="0"/>
              </a:cxn>
            </a:cxnLst>
            <a:rect l="0" t="0" r="r" b="b"/>
            <a:pathLst>
              <a:path w="2589" h="275">
                <a:moveTo>
                  <a:pt x="0" y="240"/>
                </a:moveTo>
                <a:cubicBezTo>
                  <a:pt x="75" y="235"/>
                  <a:pt x="313" y="215"/>
                  <a:pt x="450" y="210"/>
                </a:cubicBezTo>
                <a:cubicBezTo>
                  <a:pt x="587" y="205"/>
                  <a:pt x="516" y="205"/>
                  <a:pt x="825" y="210"/>
                </a:cubicBezTo>
                <a:cubicBezTo>
                  <a:pt x="1134" y="215"/>
                  <a:pt x="2019" y="275"/>
                  <a:pt x="2304" y="240"/>
                </a:cubicBezTo>
                <a:cubicBezTo>
                  <a:pt x="2589" y="205"/>
                  <a:pt x="2487" y="50"/>
                  <a:pt x="2535" y="0"/>
                </a:cubicBezTo>
              </a:path>
            </a:pathLst>
          </a:custGeom>
          <a:noFill/>
          <a:ln w="9525" cap="flat">
            <a:solidFill>
              <a:srgbClr val="000000"/>
            </a:solidFill>
            <a:prstDash val="lgDash"/>
            <a:round/>
            <a:headEnd type="none" w="med" len="me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69" name="Freeform 33"/>
          <p:cNvSpPr>
            <a:spLocks/>
          </p:cNvSpPr>
          <p:nvPr/>
        </p:nvSpPr>
        <p:spPr bwMode="auto">
          <a:xfrm>
            <a:off x="5470526" y="1882511"/>
            <a:ext cx="187325" cy="706438"/>
          </a:xfrm>
          <a:custGeom>
            <a:avLst/>
            <a:gdLst/>
            <a:ahLst/>
            <a:cxnLst>
              <a:cxn ang="0">
                <a:pos x="85" y="1335"/>
              </a:cxn>
              <a:cxn ang="0">
                <a:pos x="25" y="1065"/>
              </a:cxn>
              <a:cxn ang="0">
                <a:pos x="10" y="540"/>
              </a:cxn>
              <a:cxn ang="0">
                <a:pos x="85" y="165"/>
              </a:cxn>
              <a:cxn ang="0">
                <a:pos x="295" y="0"/>
              </a:cxn>
            </a:cxnLst>
            <a:rect l="0" t="0" r="r" b="b"/>
            <a:pathLst>
              <a:path w="295" h="1335">
                <a:moveTo>
                  <a:pt x="85" y="1335"/>
                </a:moveTo>
                <a:cubicBezTo>
                  <a:pt x="75" y="1290"/>
                  <a:pt x="37" y="1197"/>
                  <a:pt x="25" y="1065"/>
                </a:cubicBezTo>
                <a:cubicBezTo>
                  <a:pt x="13" y="933"/>
                  <a:pt x="0" y="690"/>
                  <a:pt x="10" y="540"/>
                </a:cubicBezTo>
                <a:cubicBezTo>
                  <a:pt x="20" y="390"/>
                  <a:pt x="38" y="255"/>
                  <a:pt x="85" y="165"/>
                </a:cubicBezTo>
                <a:cubicBezTo>
                  <a:pt x="132" y="75"/>
                  <a:pt x="251" y="35"/>
                  <a:pt x="295" y="0"/>
                </a:cubicBezTo>
              </a:path>
            </a:pathLst>
          </a:custGeom>
          <a:noFill/>
          <a:ln w="9525" cap="flat">
            <a:solidFill>
              <a:srgbClr val="000000"/>
            </a:solidFill>
            <a:prstDash val="lgDash"/>
            <a:round/>
            <a:headEnd type="none" w="med" len="med"/>
            <a:tailEnd type="non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70" name="Freeform 34"/>
          <p:cNvSpPr>
            <a:spLocks/>
          </p:cNvSpPr>
          <p:nvPr/>
        </p:nvSpPr>
        <p:spPr bwMode="auto">
          <a:xfrm>
            <a:off x="5657850" y="1366574"/>
            <a:ext cx="371475" cy="515938"/>
          </a:xfrm>
          <a:custGeom>
            <a:avLst/>
            <a:gdLst/>
            <a:ahLst/>
            <a:cxnLst>
              <a:cxn ang="0">
                <a:pos x="0" y="975"/>
              </a:cxn>
              <a:cxn ang="0">
                <a:pos x="405" y="840"/>
              </a:cxn>
              <a:cxn ang="0">
                <a:pos x="525" y="675"/>
              </a:cxn>
              <a:cxn ang="0">
                <a:pos x="585" y="405"/>
              </a:cxn>
              <a:cxn ang="0">
                <a:pos x="585" y="0"/>
              </a:cxn>
            </a:cxnLst>
            <a:rect l="0" t="0" r="r" b="b"/>
            <a:pathLst>
              <a:path w="585" h="975">
                <a:moveTo>
                  <a:pt x="0" y="975"/>
                </a:moveTo>
                <a:lnTo>
                  <a:pt x="405" y="840"/>
                </a:lnTo>
                <a:lnTo>
                  <a:pt x="525" y="675"/>
                </a:lnTo>
                <a:lnTo>
                  <a:pt x="585" y="405"/>
                </a:lnTo>
                <a:lnTo>
                  <a:pt x="585" y="0"/>
                </a:lnTo>
              </a:path>
            </a:pathLst>
          </a:custGeom>
          <a:noFill/>
          <a:ln w="9525" cap="flat">
            <a:solidFill>
              <a:srgbClr val="000000"/>
            </a:solidFill>
            <a:prstDash val="lgDash"/>
            <a:round/>
            <a:headEnd type="none" w="med" len="me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71" name="Freeform 35"/>
          <p:cNvSpPr>
            <a:spLocks/>
          </p:cNvSpPr>
          <p:nvPr/>
        </p:nvSpPr>
        <p:spPr bwMode="auto">
          <a:xfrm>
            <a:off x="2578101" y="1554428"/>
            <a:ext cx="1382713" cy="931333"/>
          </a:xfrm>
          <a:custGeom>
            <a:avLst/>
            <a:gdLst/>
            <a:ahLst/>
            <a:cxnLst>
              <a:cxn ang="0">
                <a:pos x="600" y="20"/>
              </a:cxn>
              <a:cxn ang="0">
                <a:pos x="990" y="230"/>
              </a:cxn>
              <a:cxn ang="0">
                <a:pos x="1005" y="1400"/>
              </a:cxn>
              <a:cxn ang="0">
                <a:pos x="435" y="1685"/>
              </a:cxn>
              <a:cxn ang="0">
                <a:pos x="0" y="1760"/>
              </a:cxn>
            </a:cxnLst>
            <a:rect l="0" t="0" r="r" b="b"/>
            <a:pathLst>
              <a:path w="1097" h="1760">
                <a:moveTo>
                  <a:pt x="600" y="20"/>
                </a:moveTo>
                <a:cubicBezTo>
                  <a:pt x="665" y="55"/>
                  <a:pt x="923" y="0"/>
                  <a:pt x="990" y="230"/>
                </a:cubicBezTo>
                <a:cubicBezTo>
                  <a:pt x="1057" y="460"/>
                  <a:pt x="1097" y="1158"/>
                  <a:pt x="1005" y="1400"/>
                </a:cubicBezTo>
                <a:cubicBezTo>
                  <a:pt x="913" y="1642"/>
                  <a:pt x="602" y="1625"/>
                  <a:pt x="435" y="1685"/>
                </a:cubicBezTo>
                <a:cubicBezTo>
                  <a:pt x="268" y="1745"/>
                  <a:pt x="91" y="1744"/>
                  <a:pt x="0" y="1760"/>
                </a:cubicBezTo>
              </a:path>
            </a:pathLst>
          </a:custGeom>
          <a:noFill/>
          <a:ln w="9525">
            <a:solidFill>
              <a:srgbClr val="000000"/>
            </a:solidFill>
            <a:round/>
            <a:headEnd type="none" w="med" len="me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5572" name="Line 36"/>
          <p:cNvSpPr>
            <a:spLocks noChangeShapeType="1"/>
          </p:cNvSpPr>
          <p:nvPr/>
        </p:nvSpPr>
        <p:spPr bwMode="auto">
          <a:xfrm flipV="1">
            <a:off x="5387975" y="2058458"/>
            <a:ext cx="1588" cy="333375"/>
          </a:xfrm>
          <a:prstGeom prst="line">
            <a:avLst/>
          </a:prstGeom>
          <a:noFill/>
          <a:ln w="19050">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082" name="Text Box 37"/>
          <p:cNvSpPr txBox="1">
            <a:spLocks noChangeArrowheads="1"/>
          </p:cNvSpPr>
          <p:nvPr/>
        </p:nvSpPr>
        <p:spPr bwMode="auto">
          <a:xfrm>
            <a:off x="4289426" y="3787511"/>
            <a:ext cx="4335463" cy="1631216"/>
          </a:xfrm>
          <a:prstGeom prst="rect">
            <a:avLst/>
          </a:prstGeom>
          <a:noFill/>
          <a:ln w="9525">
            <a:noFill/>
            <a:miter lim="800000"/>
            <a:headEnd/>
            <a:tailEnd/>
          </a:ln>
        </p:spPr>
        <p:txBody>
          <a:bodyPr>
            <a:spAutoFit/>
          </a:bodyPr>
          <a:lstStyle/>
          <a:p>
            <a:pPr marL="228600" indent="-228600" algn="l" rtl="0">
              <a:buClr>
                <a:srgbClr val="005ADE"/>
              </a:buClr>
              <a:buSzPct val="80000"/>
              <a:buFont typeface="Wingdings" pitchFamily="2" charset="2"/>
              <a:buChar char="n"/>
            </a:pPr>
            <a:r>
              <a:rPr lang="en-US" sz="2000" dirty="0">
                <a:solidFill>
                  <a:srgbClr val="000000"/>
                </a:solidFill>
                <a:latin typeface="Tahoma" pitchFamily="34" charset="0"/>
              </a:rPr>
              <a:t>La resistencia reduce la corriente en el relé y aumenta la corriente en R</a:t>
            </a:r>
            <a:r>
              <a:rPr lang="en-US" sz="2000" baseline="-25000" dirty="0">
                <a:solidFill>
                  <a:srgbClr val="000000"/>
                </a:solidFill>
                <a:latin typeface="Tahoma" pitchFamily="34" charset="0"/>
              </a:rPr>
              <a:t>S</a:t>
            </a:r>
            <a:r>
              <a:rPr lang="en-US" sz="2000" dirty="0">
                <a:solidFill>
                  <a:srgbClr val="000000"/>
                </a:solidFill>
                <a:latin typeface="Tahoma" pitchFamily="34" charset="0"/>
              </a:rPr>
              <a:t>(secundario y principal)</a:t>
            </a:r>
          </a:p>
          <a:p>
            <a:pPr marL="228600" indent="-228600" algn="l" rtl="0">
              <a:buClr>
                <a:srgbClr val="005ADE"/>
              </a:buClr>
              <a:buSzPct val="80000"/>
              <a:buFont typeface="Wingdings" pitchFamily="2" charset="2"/>
              <a:buChar char="n"/>
            </a:pPr>
            <a:r>
              <a:rPr lang="en-US" sz="2000" dirty="0">
                <a:solidFill>
                  <a:srgbClr val="000000"/>
                </a:solidFill>
                <a:latin typeface="Tahoma" pitchFamily="34" charset="0"/>
              </a:rPr>
              <a:t>Aumenta la sensibilidad a las fallas internas</a:t>
            </a:r>
          </a:p>
        </p:txBody>
      </p:sp>
      <p:graphicFrame>
        <p:nvGraphicFramePr>
          <p:cNvPr id="2050" name="Object 40"/>
          <p:cNvGraphicFramePr>
            <a:graphicFrameLocks noGrp="1" noChangeAspect="1"/>
          </p:cNvGraphicFramePr>
          <p:nvPr>
            <p:ph idx="1"/>
          </p:nvPr>
        </p:nvGraphicFramePr>
        <p:xfrm>
          <a:off x="3854450" y="2776538"/>
          <a:ext cx="1435100" cy="939800"/>
        </p:xfrm>
        <a:graphic>
          <a:graphicData uri="http://schemas.openxmlformats.org/presentationml/2006/ole">
            <p:oleObj spid="_x0000_s2099" name="Equation" r:id="rId4" imgW="1435100" imgH="939800" progId="Equation.3">
              <p:embed/>
            </p:oleObj>
          </a:graphicData>
        </a:graphic>
      </p:graphicFrame>
      <p:sp>
        <p:nvSpPr>
          <p:cNvPr id="2083" name="Rectangle 38"/>
          <p:cNvSpPr>
            <a:spLocks noGrp="1" noChangeArrowheads="1"/>
          </p:cNvSpPr>
          <p:nvPr>
            <p:ph type="title"/>
          </p:nvPr>
        </p:nvSpPr>
        <p:spPr/>
        <p:txBody>
          <a:bodyPr/>
          <a:lstStyle/>
          <a:p>
            <a:pPr algn="l" rtl="0"/>
            <a:r>
              <a:rPr lang="en-US" dirty="0" smtClean="0"/>
              <a:t>Resistor agregado a la rama del relé</a:t>
            </a:r>
            <a:endParaRPr lang="en-US" sz="3600" b="1" dirty="0" smtClean="0"/>
          </a:p>
        </p:txBody>
      </p:sp>
      <p:sp>
        <p:nvSpPr>
          <p:cNvPr id="42" name="Subtitle 41"/>
          <p:cNvSpPr>
            <a:spLocks noGrp="1"/>
          </p:cNvSpPr>
          <p:nvPr>
            <p:ph type="subTitle" idx="10"/>
          </p:nvPr>
        </p:nvSpPr>
        <p:spPr>
          <a:xfrm>
            <a:off x="0" y="633318"/>
            <a:ext cx="9144000" cy="389249"/>
          </a:xfrm>
        </p:spPr>
        <p:txBody>
          <a:bodyPr/>
          <a:lstStyle/>
          <a:p>
            <a:pPr algn="l" rtl="0"/>
            <a:r>
              <a:rPr lang="en-US" dirty="0" smtClean="0"/>
              <a:t>falla externa</a:t>
            </a:r>
            <a:endParaRPr lang="en-US" dirty="0"/>
          </a:p>
        </p:txBody>
      </p:sp>
      <p:sp>
        <p:nvSpPr>
          <p:cNvPr id="65575" name="Oval 39"/>
          <p:cNvSpPr>
            <a:spLocks noChangeArrowheads="1"/>
          </p:cNvSpPr>
          <p:nvPr/>
        </p:nvSpPr>
        <p:spPr bwMode="auto">
          <a:xfrm>
            <a:off x="5803900" y="1936750"/>
            <a:ext cx="622300" cy="529167"/>
          </a:xfrm>
          <a:prstGeom prst="ellipse">
            <a:avLst/>
          </a:prstGeom>
          <a:solidFill>
            <a:schemeClr val="bg1"/>
          </a:solidFill>
          <a:ln w="9525">
            <a:solidFill>
              <a:schemeClr val="tx1"/>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43" name="Date Placeholder 42"/>
          <p:cNvSpPr>
            <a:spLocks noGrp="1"/>
          </p:cNvSpPr>
          <p:nvPr>
            <p:ph type="dt" sz="half" idx="11"/>
          </p:nvPr>
        </p:nvSpPr>
        <p:spPr/>
        <p:txBody>
          <a:bodyPr/>
          <a:lstStyle/>
          <a:p>
            <a:fld id="{F9C4386B-2A43-476C-9648-62565674284C}" type="datetime4">
              <a:rPr lang="en-US">
                <a:solidFill>
                  <a:srgbClr val="000000"/>
                </a:solidFill>
              </a:rPr>
              <a:pPr/>
              <a:t>May 27, 2022</a:t>
            </a:fld>
            <a:endParaRPr dirty="0">
              <a:solidFill>
                <a:srgbClr val="000000"/>
              </a:solidFill>
            </a:endParaRPr>
          </a:p>
        </p:txBody>
      </p:sp>
      <p:sp>
        <p:nvSpPr>
          <p:cNvPr id="44" name="Slide Number Placeholder 43"/>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34</a:t>
            </a:fld>
            <a:endParaRPr dirty="0">
              <a:solidFill>
                <a:srgbClr val="000000"/>
              </a:solidFill>
            </a:endParaRPr>
          </a:p>
        </p:txBody>
      </p:sp>
      <p:sp>
        <p:nvSpPr>
          <p:cNvPr id="45" name="Footer Placeholder 44"/>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1825158307"/>
      </p:ext>
    </p:extLst>
  </p:cSld>
  <p:clrMapOvr>
    <a:masterClrMapping/>
  </p:clrMapOvr>
  <p:transition>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2913064" y="2450042"/>
            <a:ext cx="4270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10</a:t>
            </a:r>
            <a:endParaRPr lang="en-US" sz="1000">
              <a:solidFill>
                <a:srgbClr val="000000"/>
              </a:solidFill>
              <a:latin typeface="Times New Roman" pitchFamily="18" charset="0"/>
            </a:endParaRPr>
          </a:p>
        </p:txBody>
      </p:sp>
      <p:sp>
        <p:nvSpPr>
          <p:cNvPr id="16387" name="Text Box 3"/>
          <p:cNvSpPr txBox="1">
            <a:spLocks noChangeArrowheads="1"/>
          </p:cNvSpPr>
          <p:nvPr/>
        </p:nvSpPr>
        <p:spPr bwMode="auto">
          <a:xfrm>
            <a:off x="3751264" y="2439459"/>
            <a:ext cx="4270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10</a:t>
            </a:r>
            <a:endParaRPr lang="en-US" sz="1000">
              <a:solidFill>
                <a:srgbClr val="000000"/>
              </a:solidFill>
              <a:latin typeface="Times New Roman" pitchFamily="18" charset="0"/>
            </a:endParaRPr>
          </a:p>
        </p:txBody>
      </p:sp>
      <p:sp>
        <p:nvSpPr>
          <p:cNvPr id="16388" name="Text Box 4"/>
          <p:cNvSpPr txBox="1">
            <a:spLocks noChangeArrowheads="1"/>
          </p:cNvSpPr>
          <p:nvPr/>
        </p:nvSpPr>
        <p:spPr bwMode="auto">
          <a:xfrm>
            <a:off x="4538664" y="3063875"/>
            <a:ext cx="4270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20</a:t>
            </a:r>
            <a:endParaRPr lang="en-US" sz="1000">
              <a:solidFill>
                <a:srgbClr val="000000"/>
              </a:solidFill>
              <a:latin typeface="Times New Roman" pitchFamily="18" charset="0"/>
            </a:endParaRPr>
          </a:p>
        </p:txBody>
      </p:sp>
      <p:sp>
        <p:nvSpPr>
          <p:cNvPr id="16389" name="Text Box 5"/>
          <p:cNvSpPr txBox="1">
            <a:spLocks noChangeArrowheads="1"/>
          </p:cNvSpPr>
          <p:nvPr/>
        </p:nvSpPr>
        <p:spPr bwMode="auto">
          <a:xfrm>
            <a:off x="5389564" y="2481792"/>
            <a:ext cx="4270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30</a:t>
            </a:r>
            <a:endParaRPr lang="en-US" sz="1000">
              <a:solidFill>
                <a:srgbClr val="000000"/>
              </a:solidFill>
              <a:latin typeface="Times New Roman" pitchFamily="18" charset="0"/>
            </a:endParaRPr>
          </a:p>
        </p:txBody>
      </p:sp>
      <p:sp>
        <p:nvSpPr>
          <p:cNvPr id="16390" name="Text Box 6"/>
          <p:cNvSpPr txBox="1">
            <a:spLocks noChangeArrowheads="1"/>
          </p:cNvSpPr>
          <p:nvPr/>
        </p:nvSpPr>
        <p:spPr bwMode="auto">
          <a:xfrm>
            <a:off x="4513264" y="2460625"/>
            <a:ext cx="3889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10</a:t>
            </a:r>
            <a:endParaRPr lang="en-US" sz="1000">
              <a:solidFill>
                <a:srgbClr val="000000"/>
              </a:solidFill>
              <a:latin typeface="Times New Roman" pitchFamily="18" charset="0"/>
            </a:endParaRPr>
          </a:p>
        </p:txBody>
      </p:sp>
      <p:sp>
        <p:nvSpPr>
          <p:cNvPr id="68615" name="Line 7"/>
          <p:cNvSpPr>
            <a:spLocks noChangeShapeType="1"/>
          </p:cNvSpPr>
          <p:nvPr/>
        </p:nvSpPr>
        <p:spPr bwMode="auto">
          <a:xfrm>
            <a:off x="2979739" y="1303074"/>
            <a:ext cx="315912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16" name="Line 8"/>
          <p:cNvSpPr>
            <a:spLocks noChangeShapeType="1"/>
          </p:cNvSpPr>
          <p:nvPr/>
        </p:nvSpPr>
        <p:spPr bwMode="auto">
          <a:xfrm>
            <a:off x="3300414" y="1579563"/>
            <a:ext cx="14763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17" name="Line 9"/>
          <p:cNvSpPr>
            <a:spLocks noChangeShapeType="1"/>
          </p:cNvSpPr>
          <p:nvPr/>
        </p:nvSpPr>
        <p:spPr bwMode="auto">
          <a:xfrm>
            <a:off x="3300414" y="1579563"/>
            <a:ext cx="1587"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18" name="Line 10"/>
          <p:cNvSpPr>
            <a:spLocks noChangeShapeType="1"/>
          </p:cNvSpPr>
          <p:nvPr/>
        </p:nvSpPr>
        <p:spPr bwMode="auto">
          <a:xfrm>
            <a:off x="3300414" y="1697303"/>
            <a:ext cx="14763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19" name="Line 11"/>
          <p:cNvSpPr>
            <a:spLocks noChangeShapeType="1"/>
          </p:cNvSpPr>
          <p:nvPr/>
        </p:nvSpPr>
        <p:spPr bwMode="auto">
          <a:xfrm>
            <a:off x="3448050" y="1579563"/>
            <a:ext cx="1588"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20" name="Line 12"/>
          <p:cNvSpPr>
            <a:spLocks noChangeShapeType="1"/>
          </p:cNvSpPr>
          <p:nvPr/>
        </p:nvSpPr>
        <p:spPr bwMode="auto">
          <a:xfrm flipV="1">
            <a:off x="3373439" y="1460500"/>
            <a:ext cx="1587"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21" name="Line 13"/>
          <p:cNvSpPr>
            <a:spLocks noChangeShapeType="1"/>
          </p:cNvSpPr>
          <p:nvPr/>
        </p:nvSpPr>
        <p:spPr bwMode="auto">
          <a:xfrm>
            <a:off x="3373439" y="1697303"/>
            <a:ext cx="1587"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22" name="Line 14"/>
          <p:cNvSpPr>
            <a:spLocks noChangeShapeType="1"/>
          </p:cNvSpPr>
          <p:nvPr/>
        </p:nvSpPr>
        <p:spPr bwMode="auto">
          <a:xfrm>
            <a:off x="4089400" y="1579563"/>
            <a:ext cx="1476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23" name="Line 15"/>
          <p:cNvSpPr>
            <a:spLocks noChangeShapeType="1"/>
          </p:cNvSpPr>
          <p:nvPr/>
        </p:nvSpPr>
        <p:spPr bwMode="auto">
          <a:xfrm>
            <a:off x="4089400" y="1579563"/>
            <a:ext cx="1588"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24" name="Line 16"/>
          <p:cNvSpPr>
            <a:spLocks noChangeShapeType="1"/>
          </p:cNvSpPr>
          <p:nvPr/>
        </p:nvSpPr>
        <p:spPr bwMode="auto">
          <a:xfrm>
            <a:off x="4089400" y="1697303"/>
            <a:ext cx="1476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25" name="Line 17"/>
          <p:cNvSpPr>
            <a:spLocks noChangeShapeType="1"/>
          </p:cNvSpPr>
          <p:nvPr/>
        </p:nvSpPr>
        <p:spPr bwMode="auto">
          <a:xfrm>
            <a:off x="4237039" y="1579563"/>
            <a:ext cx="1587"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26" name="Line 18"/>
          <p:cNvSpPr>
            <a:spLocks noChangeShapeType="1"/>
          </p:cNvSpPr>
          <p:nvPr/>
        </p:nvSpPr>
        <p:spPr bwMode="auto">
          <a:xfrm flipV="1">
            <a:off x="4164014" y="1460500"/>
            <a:ext cx="1587"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27" name="Line 19"/>
          <p:cNvSpPr>
            <a:spLocks noChangeShapeType="1"/>
          </p:cNvSpPr>
          <p:nvPr/>
        </p:nvSpPr>
        <p:spPr bwMode="auto">
          <a:xfrm>
            <a:off x="4164014" y="1697303"/>
            <a:ext cx="1587"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28" name="Line 20"/>
          <p:cNvSpPr>
            <a:spLocks noChangeShapeType="1"/>
          </p:cNvSpPr>
          <p:nvPr/>
        </p:nvSpPr>
        <p:spPr bwMode="auto">
          <a:xfrm>
            <a:off x="4879975" y="1579563"/>
            <a:ext cx="1476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29" name="Line 21"/>
          <p:cNvSpPr>
            <a:spLocks noChangeShapeType="1"/>
          </p:cNvSpPr>
          <p:nvPr/>
        </p:nvSpPr>
        <p:spPr bwMode="auto">
          <a:xfrm>
            <a:off x="4879975" y="1579563"/>
            <a:ext cx="1588"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30" name="Line 22"/>
          <p:cNvSpPr>
            <a:spLocks noChangeShapeType="1"/>
          </p:cNvSpPr>
          <p:nvPr/>
        </p:nvSpPr>
        <p:spPr bwMode="auto">
          <a:xfrm>
            <a:off x="4879975" y="1697303"/>
            <a:ext cx="1476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31" name="Line 23"/>
          <p:cNvSpPr>
            <a:spLocks noChangeShapeType="1"/>
          </p:cNvSpPr>
          <p:nvPr/>
        </p:nvSpPr>
        <p:spPr bwMode="auto">
          <a:xfrm>
            <a:off x="5027614" y="1579563"/>
            <a:ext cx="1587"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32" name="Line 24"/>
          <p:cNvSpPr>
            <a:spLocks noChangeShapeType="1"/>
          </p:cNvSpPr>
          <p:nvPr/>
        </p:nvSpPr>
        <p:spPr bwMode="auto">
          <a:xfrm flipV="1">
            <a:off x="4953000" y="1460500"/>
            <a:ext cx="1588"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33" name="Line 25"/>
          <p:cNvSpPr>
            <a:spLocks noChangeShapeType="1"/>
          </p:cNvSpPr>
          <p:nvPr/>
        </p:nvSpPr>
        <p:spPr bwMode="auto">
          <a:xfrm>
            <a:off x="4953000" y="1697303"/>
            <a:ext cx="1588"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34" name="Line 26"/>
          <p:cNvSpPr>
            <a:spLocks noChangeShapeType="1"/>
          </p:cNvSpPr>
          <p:nvPr/>
        </p:nvSpPr>
        <p:spPr bwMode="auto">
          <a:xfrm>
            <a:off x="5668964" y="1579563"/>
            <a:ext cx="14763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35" name="Line 27"/>
          <p:cNvSpPr>
            <a:spLocks noChangeShapeType="1"/>
          </p:cNvSpPr>
          <p:nvPr/>
        </p:nvSpPr>
        <p:spPr bwMode="auto">
          <a:xfrm>
            <a:off x="5668964" y="1579563"/>
            <a:ext cx="1587"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36" name="Line 28"/>
          <p:cNvSpPr>
            <a:spLocks noChangeShapeType="1"/>
          </p:cNvSpPr>
          <p:nvPr/>
        </p:nvSpPr>
        <p:spPr bwMode="auto">
          <a:xfrm>
            <a:off x="5668964" y="1697303"/>
            <a:ext cx="14763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37" name="Line 29"/>
          <p:cNvSpPr>
            <a:spLocks noChangeShapeType="1"/>
          </p:cNvSpPr>
          <p:nvPr/>
        </p:nvSpPr>
        <p:spPr bwMode="auto">
          <a:xfrm>
            <a:off x="5816600" y="1579563"/>
            <a:ext cx="1588"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38" name="Line 30"/>
          <p:cNvSpPr>
            <a:spLocks noChangeShapeType="1"/>
          </p:cNvSpPr>
          <p:nvPr/>
        </p:nvSpPr>
        <p:spPr bwMode="auto">
          <a:xfrm flipV="1">
            <a:off x="5743575" y="1460500"/>
            <a:ext cx="1588"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39" name="Line 31"/>
          <p:cNvSpPr>
            <a:spLocks noChangeShapeType="1"/>
          </p:cNvSpPr>
          <p:nvPr/>
        </p:nvSpPr>
        <p:spPr bwMode="auto">
          <a:xfrm>
            <a:off x="5743575" y="1697303"/>
            <a:ext cx="1588"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40" name="Line 32"/>
          <p:cNvSpPr>
            <a:spLocks noChangeShapeType="1"/>
          </p:cNvSpPr>
          <p:nvPr/>
        </p:nvSpPr>
        <p:spPr bwMode="auto">
          <a:xfrm flipV="1">
            <a:off x="3373439" y="1303073"/>
            <a:ext cx="1587" cy="157427"/>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41" name="Line 33"/>
          <p:cNvSpPr>
            <a:spLocks noChangeShapeType="1"/>
          </p:cNvSpPr>
          <p:nvPr/>
        </p:nvSpPr>
        <p:spPr bwMode="auto">
          <a:xfrm flipV="1">
            <a:off x="4164014" y="1303073"/>
            <a:ext cx="1587" cy="157427"/>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42" name="Line 34"/>
          <p:cNvSpPr>
            <a:spLocks noChangeShapeType="1"/>
          </p:cNvSpPr>
          <p:nvPr/>
        </p:nvSpPr>
        <p:spPr bwMode="auto">
          <a:xfrm flipV="1">
            <a:off x="4953000" y="1303073"/>
            <a:ext cx="1588" cy="157427"/>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43" name="Line 35"/>
          <p:cNvSpPr>
            <a:spLocks noChangeShapeType="1"/>
          </p:cNvSpPr>
          <p:nvPr/>
        </p:nvSpPr>
        <p:spPr bwMode="auto">
          <a:xfrm flipV="1">
            <a:off x="5743575" y="1303073"/>
            <a:ext cx="1588" cy="157427"/>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44" name="Freeform 36"/>
          <p:cNvSpPr>
            <a:spLocks/>
          </p:cNvSpPr>
          <p:nvPr/>
        </p:nvSpPr>
        <p:spPr bwMode="auto">
          <a:xfrm>
            <a:off x="3357563" y="1854729"/>
            <a:ext cx="49212" cy="158750"/>
          </a:xfrm>
          <a:custGeom>
            <a:avLst/>
            <a:gdLst/>
            <a:ahLst/>
            <a:cxnLst>
              <a:cxn ang="0">
                <a:pos x="0" y="120"/>
              </a:cxn>
              <a:cxn ang="0">
                <a:pos x="26" y="110"/>
              </a:cxn>
              <a:cxn ang="0">
                <a:pos x="31" y="90"/>
              </a:cxn>
              <a:cxn ang="0">
                <a:pos x="26" y="70"/>
              </a:cxn>
              <a:cxn ang="0">
                <a:pos x="0" y="60"/>
              </a:cxn>
              <a:cxn ang="0">
                <a:pos x="26" y="50"/>
              </a:cxn>
              <a:cxn ang="0">
                <a:pos x="31" y="30"/>
              </a:cxn>
              <a:cxn ang="0">
                <a:pos x="26" y="10"/>
              </a:cxn>
              <a:cxn ang="0">
                <a:pos x="0" y="0"/>
              </a:cxn>
            </a:cxnLst>
            <a:rect l="0" t="0" r="r" b="b"/>
            <a:pathLst>
              <a:path w="31" h="120">
                <a:moveTo>
                  <a:pt x="0" y="120"/>
                </a:moveTo>
                <a:lnTo>
                  <a:pt x="26" y="110"/>
                </a:lnTo>
                <a:lnTo>
                  <a:pt x="31" y="90"/>
                </a:lnTo>
                <a:lnTo>
                  <a:pt x="26" y="70"/>
                </a:lnTo>
                <a:lnTo>
                  <a:pt x="0" y="60"/>
                </a:lnTo>
                <a:lnTo>
                  <a:pt x="26" y="50"/>
                </a:lnTo>
                <a:lnTo>
                  <a:pt x="31" y="30"/>
                </a:lnTo>
                <a:lnTo>
                  <a:pt x="26" y="10"/>
                </a:lnTo>
                <a:lnTo>
                  <a:pt x="0" y="0"/>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45" name="Line 37"/>
          <p:cNvSpPr>
            <a:spLocks noChangeShapeType="1"/>
          </p:cNvSpPr>
          <p:nvPr/>
        </p:nvSpPr>
        <p:spPr bwMode="auto">
          <a:xfrm>
            <a:off x="3373439" y="1816366"/>
            <a:ext cx="1587" cy="23547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46" name="Rectangle 38"/>
          <p:cNvSpPr>
            <a:spLocks noChangeArrowheads="1"/>
          </p:cNvSpPr>
          <p:nvPr/>
        </p:nvSpPr>
        <p:spPr bwMode="auto">
          <a:xfrm>
            <a:off x="3341689" y="2045229"/>
            <a:ext cx="65087" cy="33073"/>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47" name="Rectangle 39"/>
          <p:cNvSpPr>
            <a:spLocks noChangeArrowheads="1"/>
          </p:cNvSpPr>
          <p:nvPr/>
        </p:nvSpPr>
        <p:spPr bwMode="auto">
          <a:xfrm>
            <a:off x="3241676" y="1993636"/>
            <a:ext cx="66675" cy="38364"/>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48" name="Line 40"/>
          <p:cNvSpPr>
            <a:spLocks noChangeShapeType="1"/>
          </p:cNvSpPr>
          <p:nvPr/>
        </p:nvSpPr>
        <p:spPr bwMode="auto">
          <a:xfrm>
            <a:off x="3373439" y="2051844"/>
            <a:ext cx="1587" cy="3968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49" name="Line 41"/>
          <p:cNvSpPr>
            <a:spLocks noChangeShapeType="1"/>
          </p:cNvSpPr>
          <p:nvPr/>
        </p:nvSpPr>
        <p:spPr bwMode="auto">
          <a:xfrm flipH="1">
            <a:off x="3003550" y="2013479"/>
            <a:ext cx="3381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50" name="Line 42"/>
          <p:cNvSpPr>
            <a:spLocks noChangeShapeType="1"/>
          </p:cNvSpPr>
          <p:nvPr/>
        </p:nvSpPr>
        <p:spPr bwMode="auto">
          <a:xfrm flipH="1">
            <a:off x="3168650" y="1854729"/>
            <a:ext cx="20478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51" name="Line 43"/>
          <p:cNvSpPr>
            <a:spLocks noChangeShapeType="1"/>
          </p:cNvSpPr>
          <p:nvPr/>
        </p:nvSpPr>
        <p:spPr bwMode="auto">
          <a:xfrm flipH="1">
            <a:off x="3341689" y="2013479"/>
            <a:ext cx="1587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52" name="Freeform 44"/>
          <p:cNvSpPr>
            <a:spLocks/>
          </p:cNvSpPr>
          <p:nvPr/>
        </p:nvSpPr>
        <p:spPr bwMode="auto">
          <a:xfrm>
            <a:off x="4146550" y="1854729"/>
            <a:ext cx="50800" cy="158750"/>
          </a:xfrm>
          <a:custGeom>
            <a:avLst/>
            <a:gdLst/>
            <a:ahLst/>
            <a:cxnLst>
              <a:cxn ang="0">
                <a:pos x="0" y="120"/>
              </a:cxn>
              <a:cxn ang="0">
                <a:pos x="26" y="110"/>
              </a:cxn>
              <a:cxn ang="0">
                <a:pos x="32" y="90"/>
              </a:cxn>
              <a:cxn ang="0">
                <a:pos x="26" y="70"/>
              </a:cxn>
              <a:cxn ang="0">
                <a:pos x="0" y="60"/>
              </a:cxn>
              <a:cxn ang="0">
                <a:pos x="26" y="50"/>
              </a:cxn>
              <a:cxn ang="0">
                <a:pos x="32" y="30"/>
              </a:cxn>
              <a:cxn ang="0">
                <a:pos x="26" y="10"/>
              </a:cxn>
              <a:cxn ang="0">
                <a:pos x="0" y="0"/>
              </a:cxn>
            </a:cxnLst>
            <a:rect l="0" t="0" r="r" b="b"/>
            <a:pathLst>
              <a:path w="32" h="120">
                <a:moveTo>
                  <a:pt x="0" y="120"/>
                </a:moveTo>
                <a:lnTo>
                  <a:pt x="26" y="110"/>
                </a:lnTo>
                <a:lnTo>
                  <a:pt x="32" y="90"/>
                </a:lnTo>
                <a:lnTo>
                  <a:pt x="26" y="70"/>
                </a:lnTo>
                <a:lnTo>
                  <a:pt x="0" y="60"/>
                </a:lnTo>
                <a:lnTo>
                  <a:pt x="26" y="50"/>
                </a:lnTo>
                <a:lnTo>
                  <a:pt x="32" y="30"/>
                </a:lnTo>
                <a:lnTo>
                  <a:pt x="26" y="10"/>
                </a:lnTo>
                <a:lnTo>
                  <a:pt x="0" y="0"/>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53" name="Line 45"/>
          <p:cNvSpPr>
            <a:spLocks noChangeShapeType="1"/>
          </p:cNvSpPr>
          <p:nvPr/>
        </p:nvSpPr>
        <p:spPr bwMode="auto">
          <a:xfrm>
            <a:off x="4164014" y="1816366"/>
            <a:ext cx="1587" cy="23547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54" name="Rectangle 46"/>
          <p:cNvSpPr>
            <a:spLocks noChangeArrowheads="1"/>
          </p:cNvSpPr>
          <p:nvPr/>
        </p:nvSpPr>
        <p:spPr bwMode="auto">
          <a:xfrm>
            <a:off x="4130676" y="2045229"/>
            <a:ext cx="66675" cy="33073"/>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55" name="Rectangle 47"/>
          <p:cNvSpPr>
            <a:spLocks noChangeArrowheads="1"/>
          </p:cNvSpPr>
          <p:nvPr/>
        </p:nvSpPr>
        <p:spPr bwMode="auto">
          <a:xfrm>
            <a:off x="4032250" y="1993636"/>
            <a:ext cx="65088" cy="38364"/>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56" name="Line 48"/>
          <p:cNvSpPr>
            <a:spLocks noChangeShapeType="1"/>
          </p:cNvSpPr>
          <p:nvPr/>
        </p:nvSpPr>
        <p:spPr bwMode="auto">
          <a:xfrm>
            <a:off x="4164014" y="2051844"/>
            <a:ext cx="1587" cy="3968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57" name="Line 49"/>
          <p:cNvSpPr>
            <a:spLocks noChangeShapeType="1"/>
          </p:cNvSpPr>
          <p:nvPr/>
        </p:nvSpPr>
        <p:spPr bwMode="auto">
          <a:xfrm flipH="1">
            <a:off x="3794125" y="2013479"/>
            <a:ext cx="33655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58" name="Line 50"/>
          <p:cNvSpPr>
            <a:spLocks noChangeShapeType="1"/>
          </p:cNvSpPr>
          <p:nvPr/>
        </p:nvSpPr>
        <p:spPr bwMode="auto">
          <a:xfrm flipH="1">
            <a:off x="3957639" y="1854729"/>
            <a:ext cx="20637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59" name="Line 51"/>
          <p:cNvSpPr>
            <a:spLocks noChangeShapeType="1"/>
          </p:cNvSpPr>
          <p:nvPr/>
        </p:nvSpPr>
        <p:spPr bwMode="auto">
          <a:xfrm flipH="1">
            <a:off x="4130676" y="2013479"/>
            <a:ext cx="1587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60" name="Freeform 52"/>
          <p:cNvSpPr>
            <a:spLocks/>
          </p:cNvSpPr>
          <p:nvPr/>
        </p:nvSpPr>
        <p:spPr bwMode="auto">
          <a:xfrm>
            <a:off x="4937126" y="1854729"/>
            <a:ext cx="49213" cy="158750"/>
          </a:xfrm>
          <a:custGeom>
            <a:avLst/>
            <a:gdLst/>
            <a:ahLst/>
            <a:cxnLst>
              <a:cxn ang="0">
                <a:pos x="0" y="120"/>
              </a:cxn>
              <a:cxn ang="0">
                <a:pos x="26" y="110"/>
              </a:cxn>
              <a:cxn ang="0">
                <a:pos x="31" y="90"/>
              </a:cxn>
              <a:cxn ang="0">
                <a:pos x="26" y="70"/>
              </a:cxn>
              <a:cxn ang="0">
                <a:pos x="0" y="60"/>
              </a:cxn>
              <a:cxn ang="0">
                <a:pos x="26" y="50"/>
              </a:cxn>
              <a:cxn ang="0">
                <a:pos x="31" y="30"/>
              </a:cxn>
              <a:cxn ang="0">
                <a:pos x="26" y="10"/>
              </a:cxn>
              <a:cxn ang="0">
                <a:pos x="0" y="0"/>
              </a:cxn>
            </a:cxnLst>
            <a:rect l="0" t="0" r="r" b="b"/>
            <a:pathLst>
              <a:path w="31" h="120">
                <a:moveTo>
                  <a:pt x="0" y="120"/>
                </a:moveTo>
                <a:lnTo>
                  <a:pt x="26" y="110"/>
                </a:lnTo>
                <a:lnTo>
                  <a:pt x="31" y="90"/>
                </a:lnTo>
                <a:lnTo>
                  <a:pt x="26" y="70"/>
                </a:lnTo>
                <a:lnTo>
                  <a:pt x="0" y="60"/>
                </a:lnTo>
                <a:lnTo>
                  <a:pt x="26" y="50"/>
                </a:lnTo>
                <a:lnTo>
                  <a:pt x="31" y="30"/>
                </a:lnTo>
                <a:lnTo>
                  <a:pt x="26" y="10"/>
                </a:lnTo>
                <a:lnTo>
                  <a:pt x="0" y="0"/>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61" name="Line 53"/>
          <p:cNvSpPr>
            <a:spLocks noChangeShapeType="1"/>
          </p:cNvSpPr>
          <p:nvPr/>
        </p:nvSpPr>
        <p:spPr bwMode="auto">
          <a:xfrm>
            <a:off x="4953000" y="1816366"/>
            <a:ext cx="1588" cy="23547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62" name="Rectangle 54"/>
          <p:cNvSpPr>
            <a:spLocks noChangeArrowheads="1"/>
          </p:cNvSpPr>
          <p:nvPr/>
        </p:nvSpPr>
        <p:spPr bwMode="auto">
          <a:xfrm>
            <a:off x="4921250" y="2045229"/>
            <a:ext cx="65088" cy="33073"/>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63" name="Rectangle 55"/>
          <p:cNvSpPr>
            <a:spLocks noChangeArrowheads="1"/>
          </p:cNvSpPr>
          <p:nvPr/>
        </p:nvSpPr>
        <p:spPr bwMode="auto">
          <a:xfrm>
            <a:off x="4821239" y="1993636"/>
            <a:ext cx="66675" cy="38364"/>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64" name="Line 56"/>
          <p:cNvSpPr>
            <a:spLocks noChangeShapeType="1"/>
          </p:cNvSpPr>
          <p:nvPr/>
        </p:nvSpPr>
        <p:spPr bwMode="auto">
          <a:xfrm>
            <a:off x="4953000" y="2051844"/>
            <a:ext cx="1588" cy="3968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65" name="Line 57"/>
          <p:cNvSpPr>
            <a:spLocks noChangeShapeType="1"/>
          </p:cNvSpPr>
          <p:nvPr/>
        </p:nvSpPr>
        <p:spPr bwMode="auto">
          <a:xfrm flipH="1">
            <a:off x="4583114" y="2013479"/>
            <a:ext cx="33813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66" name="Line 58"/>
          <p:cNvSpPr>
            <a:spLocks noChangeShapeType="1"/>
          </p:cNvSpPr>
          <p:nvPr/>
        </p:nvSpPr>
        <p:spPr bwMode="auto">
          <a:xfrm flipH="1">
            <a:off x="4748214" y="1854729"/>
            <a:ext cx="20478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67" name="Line 59"/>
          <p:cNvSpPr>
            <a:spLocks noChangeShapeType="1"/>
          </p:cNvSpPr>
          <p:nvPr/>
        </p:nvSpPr>
        <p:spPr bwMode="auto">
          <a:xfrm flipH="1">
            <a:off x="4921251" y="2013479"/>
            <a:ext cx="1587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68" name="Freeform 60"/>
          <p:cNvSpPr>
            <a:spLocks/>
          </p:cNvSpPr>
          <p:nvPr/>
        </p:nvSpPr>
        <p:spPr bwMode="auto">
          <a:xfrm>
            <a:off x="5726113" y="1854729"/>
            <a:ext cx="50800" cy="158750"/>
          </a:xfrm>
          <a:custGeom>
            <a:avLst/>
            <a:gdLst/>
            <a:ahLst/>
            <a:cxnLst>
              <a:cxn ang="0">
                <a:pos x="0" y="120"/>
              </a:cxn>
              <a:cxn ang="0">
                <a:pos x="26" y="110"/>
              </a:cxn>
              <a:cxn ang="0">
                <a:pos x="32" y="90"/>
              </a:cxn>
              <a:cxn ang="0">
                <a:pos x="26" y="70"/>
              </a:cxn>
              <a:cxn ang="0">
                <a:pos x="0" y="60"/>
              </a:cxn>
              <a:cxn ang="0">
                <a:pos x="26" y="50"/>
              </a:cxn>
              <a:cxn ang="0">
                <a:pos x="32" y="30"/>
              </a:cxn>
              <a:cxn ang="0">
                <a:pos x="26" y="10"/>
              </a:cxn>
              <a:cxn ang="0">
                <a:pos x="0" y="0"/>
              </a:cxn>
            </a:cxnLst>
            <a:rect l="0" t="0" r="r" b="b"/>
            <a:pathLst>
              <a:path w="32" h="120">
                <a:moveTo>
                  <a:pt x="0" y="120"/>
                </a:moveTo>
                <a:lnTo>
                  <a:pt x="26" y="110"/>
                </a:lnTo>
                <a:lnTo>
                  <a:pt x="32" y="90"/>
                </a:lnTo>
                <a:lnTo>
                  <a:pt x="26" y="70"/>
                </a:lnTo>
                <a:lnTo>
                  <a:pt x="0" y="60"/>
                </a:lnTo>
                <a:lnTo>
                  <a:pt x="26" y="50"/>
                </a:lnTo>
                <a:lnTo>
                  <a:pt x="32" y="30"/>
                </a:lnTo>
                <a:lnTo>
                  <a:pt x="26" y="10"/>
                </a:lnTo>
                <a:lnTo>
                  <a:pt x="0" y="0"/>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69" name="Line 61"/>
          <p:cNvSpPr>
            <a:spLocks noChangeShapeType="1"/>
          </p:cNvSpPr>
          <p:nvPr/>
        </p:nvSpPr>
        <p:spPr bwMode="auto">
          <a:xfrm>
            <a:off x="5743575" y="1816366"/>
            <a:ext cx="1588" cy="23547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70" name="Rectangle 62"/>
          <p:cNvSpPr>
            <a:spLocks noChangeArrowheads="1"/>
          </p:cNvSpPr>
          <p:nvPr/>
        </p:nvSpPr>
        <p:spPr bwMode="auto">
          <a:xfrm>
            <a:off x="5710239" y="2045229"/>
            <a:ext cx="66675" cy="33073"/>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71" name="Rectangle 63"/>
          <p:cNvSpPr>
            <a:spLocks noChangeArrowheads="1"/>
          </p:cNvSpPr>
          <p:nvPr/>
        </p:nvSpPr>
        <p:spPr bwMode="auto">
          <a:xfrm>
            <a:off x="5611814" y="1993636"/>
            <a:ext cx="65087" cy="38364"/>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72" name="Line 64"/>
          <p:cNvSpPr>
            <a:spLocks noChangeShapeType="1"/>
          </p:cNvSpPr>
          <p:nvPr/>
        </p:nvSpPr>
        <p:spPr bwMode="auto">
          <a:xfrm>
            <a:off x="5743575" y="2051844"/>
            <a:ext cx="1588" cy="3968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73" name="Line 65"/>
          <p:cNvSpPr>
            <a:spLocks noChangeShapeType="1"/>
          </p:cNvSpPr>
          <p:nvPr/>
        </p:nvSpPr>
        <p:spPr bwMode="auto">
          <a:xfrm flipH="1">
            <a:off x="5373688" y="2013479"/>
            <a:ext cx="33655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74" name="Line 66"/>
          <p:cNvSpPr>
            <a:spLocks noChangeShapeType="1"/>
          </p:cNvSpPr>
          <p:nvPr/>
        </p:nvSpPr>
        <p:spPr bwMode="auto">
          <a:xfrm flipH="1">
            <a:off x="5537201" y="1854729"/>
            <a:ext cx="20637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75" name="Line 67"/>
          <p:cNvSpPr>
            <a:spLocks noChangeShapeType="1"/>
          </p:cNvSpPr>
          <p:nvPr/>
        </p:nvSpPr>
        <p:spPr bwMode="auto">
          <a:xfrm flipH="1">
            <a:off x="5710239" y="2013479"/>
            <a:ext cx="1587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76" name="Line 68"/>
          <p:cNvSpPr>
            <a:spLocks noChangeShapeType="1"/>
          </p:cNvSpPr>
          <p:nvPr/>
        </p:nvSpPr>
        <p:spPr bwMode="auto">
          <a:xfrm flipV="1">
            <a:off x="5537200" y="1776677"/>
            <a:ext cx="1588" cy="78052"/>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77" name="Line 69"/>
          <p:cNvSpPr>
            <a:spLocks noChangeShapeType="1"/>
          </p:cNvSpPr>
          <p:nvPr/>
        </p:nvSpPr>
        <p:spPr bwMode="auto">
          <a:xfrm flipV="1">
            <a:off x="4748214" y="1776677"/>
            <a:ext cx="1587" cy="78052"/>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78" name="Line 70"/>
          <p:cNvSpPr>
            <a:spLocks noChangeShapeType="1"/>
          </p:cNvSpPr>
          <p:nvPr/>
        </p:nvSpPr>
        <p:spPr bwMode="auto">
          <a:xfrm flipV="1">
            <a:off x="3957639" y="1776677"/>
            <a:ext cx="1587" cy="78052"/>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79" name="Line 71"/>
          <p:cNvSpPr>
            <a:spLocks noChangeShapeType="1"/>
          </p:cNvSpPr>
          <p:nvPr/>
        </p:nvSpPr>
        <p:spPr bwMode="auto">
          <a:xfrm flipV="1">
            <a:off x="3168650" y="1776677"/>
            <a:ext cx="1588" cy="78052"/>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80" name="Line 72"/>
          <p:cNvSpPr>
            <a:spLocks noChangeShapeType="1"/>
          </p:cNvSpPr>
          <p:nvPr/>
        </p:nvSpPr>
        <p:spPr bwMode="auto">
          <a:xfrm>
            <a:off x="3176589" y="1776678"/>
            <a:ext cx="320833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81" name="Line 73"/>
          <p:cNvSpPr>
            <a:spLocks noChangeShapeType="1"/>
          </p:cNvSpPr>
          <p:nvPr/>
        </p:nvSpPr>
        <p:spPr bwMode="auto">
          <a:xfrm>
            <a:off x="2979739" y="2013480"/>
            <a:ext cx="1587" cy="23547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82" name="Line 74"/>
          <p:cNvSpPr>
            <a:spLocks noChangeShapeType="1"/>
          </p:cNvSpPr>
          <p:nvPr/>
        </p:nvSpPr>
        <p:spPr bwMode="auto">
          <a:xfrm>
            <a:off x="3768725" y="2013480"/>
            <a:ext cx="1588" cy="39422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83" name="Line 75"/>
          <p:cNvSpPr>
            <a:spLocks noChangeShapeType="1"/>
          </p:cNvSpPr>
          <p:nvPr/>
        </p:nvSpPr>
        <p:spPr bwMode="auto">
          <a:xfrm>
            <a:off x="4559300" y="2013480"/>
            <a:ext cx="1588" cy="23547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84" name="Line 76"/>
          <p:cNvSpPr>
            <a:spLocks noChangeShapeType="1"/>
          </p:cNvSpPr>
          <p:nvPr/>
        </p:nvSpPr>
        <p:spPr bwMode="auto">
          <a:xfrm>
            <a:off x="2979738" y="2248959"/>
            <a:ext cx="39370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85" name="Line 77"/>
          <p:cNvSpPr>
            <a:spLocks noChangeShapeType="1"/>
          </p:cNvSpPr>
          <p:nvPr/>
        </p:nvSpPr>
        <p:spPr bwMode="auto">
          <a:xfrm>
            <a:off x="4559300" y="2248959"/>
            <a:ext cx="39370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86" name="Line 78"/>
          <p:cNvSpPr>
            <a:spLocks noChangeShapeType="1"/>
          </p:cNvSpPr>
          <p:nvPr/>
        </p:nvSpPr>
        <p:spPr bwMode="auto">
          <a:xfrm>
            <a:off x="4559301" y="2013479"/>
            <a:ext cx="23813"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87" name="Line 79"/>
          <p:cNvSpPr>
            <a:spLocks noChangeShapeType="1"/>
          </p:cNvSpPr>
          <p:nvPr/>
        </p:nvSpPr>
        <p:spPr bwMode="auto">
          <a:xfrm>
            <a:off x="5348288" y="2013479"/>
            <a:ext cx="2540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88" name="Line 80"/>
          <p:cNvSpPr>
            <a:spLocks noChangeShapeType="1"/>
          </p:cNvSpPr>
          <p:nvPr/>
        </p:nvSpPr>
        <p:spPr bwMode="auto">
          <a:xfrm>
            <a:off x="3768725" y="2013479"/>
            <a:ext cx="2540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89" name="Line 81"/>
          <p:cNvSpPr>
            <a:spLocks noChangeShapeType="1"/>
          </p:cNvSpPr>
          <p:nvPr/>
        </p:nvSpPr>
        <p:spPr bwMode="auto">
          <a:xfrm flipV="1">
            <a:off x="5143500" y="2407709"/>
            <a:ext cx="1588" cy="314854"/>
          </a:xfrm>
          <a:prstGeom prst="line">
            <a:avLst/>
          </a:prstGeom>
          <a:noFill/>
          <a:ln w="25400">
            <a:solidFill>
              <a:srgbClr val="0000FF"/>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90" name="Line 82"/>
          <p:cNvSpPr>
            <a:spLocks noChangeShapeType="1"/>
          </p:cNvSpPr>
          <p:nvPr/>
        </p:nvSpPr>
        <p:spPr bwMode="auto">
          <a:xfrm flipV="1">
            <a:off x="5167314" y="2407709"/>
            <a:ext cx="1587" cy="314854"/>
          </a:xfrm>
          <a:prstGeom prst="line">
            <a:avLst/>
          </a:prstGeom>
          <a:noFill/>
          <a:ln w="25400">
            <a:solidFill>
              <a:srgbClr val="0000FF"/>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91" name="Freeform 83"/>
          <p:cNvSpPr>
            <a:spLocks/>
          </p:cNvSpPr>
          <p:nvPr/>
        </p:nvSpPr>
        <p:spPr bwMode="auto">
          <a:xfrm>
            <a:off x="5200650" y="2407709"/>
            <a:ext cx="147638" cy="314854"/>
          </a:xfrm>
          <a:custGeom>
            <a:avLst/>
            <a:gdLst/>
            <a:ahLst/>
            <a:cxnLst>
              <a:cxn ang="0">
                <a:pos x="93" y="0"/>
              </a:cxn>
              <a:cxn ang="0">
                <a:pos x="31" y="0"/>
              </a:cxn>
              <a:cxn ang="0">
                <a:pos x="10" y="10"/>
              </a:cxn>
              <a:cxn ang="0">
                <a:pos x="0" y="29"/>
              </a:cxn>
              <a:cxn ang="0">
                <a:pos x="10" y="49"/>
              </a:cxn>
              <a:cxn ang="0">
                <a:pos x="31" y="59"/>
              </a:cxn>
              <a:cxn ang="0">
                <a:pos x="10" y="69"/>
              </a:cxn>
              <a:cxn ang="0">
                <a:pos x="0" y="89"/>
              </a:cxn>
              <a:cxn ang="0">
                <a:pos x="10" y="109"/>
              </a:cxn>
              <a:cxn ang="0">
                <a:pos x="31" y="119"/>
              </a:cxn>
              <a:cxn ang="0">
                <a:pos x="10" y="129"/>
              </a:cxn>
              <a:cxn ang="0">
                <a:pos x="0" y="149"/>
              </a:cxn>
              <a:cxn ang="0">
                <a:pos x="10" y="169"/>
              </a:cxn>
              <a:cxn ang="0">
                <a:pos x="31" y="178"/>
              </a:cxn>
              <a:cxn ang="0">
                <a:pos x="10" y="188"/>
              </a:cxn>
              <a:cxn ang="0">
                <a:pos x="0" y="208"/>
              </a:cxn>
              <a:cxn ang="0">
                <a:pos x="10" y="228"/>
              </a:cxn>
              <a:cxn ang="0">
                <a:pos x="31" y="238"/>
              </a:cxn>
              <a:cxn ang="0">
                <a:pos x="93" y="238"/>
              </a:cxn>
            </a:cxnLst>
            <a:rect l="0" t="0" r="r" b="b"/>
            <a:pathLst>
              <a:path w="93" h="238">
                <a:moveTo>
                  <a:pt x="93" y="0"/>
                </a:moveTo>
                <a:lnTo>
                  <a:pt x="31" y="0"/>
                </a:lnTo>
                <a:lnTo>
                  <a:pt x="10" y="10"/>
                </a:lnTo>
                <a:lnTo>
                  <a:pt x="0" y="29"/>
                </a:lnTo>
                <a:lnTo>
                  <a:pt x="10" y="49"/>
                </a:lnTo>
                <a:lnTo>
                  <a:pt x="31" y="59"/>
                </a:lnTo>
                <a:lnTo>
                  <a:pt x="10" y="69"/>
                </a:lnTo>
                <a:lnTo>
                  <a:pt x="0" y="89"/>
                </a:lnTo>
                <a:lnTo>
                  <a:pt x="10" y="109"/>
                </a:lnTo>
                <a:lnTo>
                  <a:pt x="31" y="119"/>
                </a:lnTo>
                <a:lnTo>
                  <a:pt x="10" y="129"/>
                </a:lnTo>
                <a:lnTo>
                  <a:pt x="0" y="149"/>
                </a:lnTo>
                <a:lnTo>
                  <a:pt x="10" y="169"/>
                </a:lnTo>
                <a:lnTo>
                  <a:pt x="31" y="178"/>
                </a:lnTo>
                <a:lnTo>
                  <a:pt x="10" y="188"/>
                </a:lnTo>
                <a:lnTo>
                  <a:pt x="0" y="208"/>
                </a:lnTo>
                <a:lnTo>
                  <a:pt x="10" y="228"/>
                </a:lnTo>
                <a:lnTo>
                  <a:pt x="31" y="238"/>
                </a:lnTo>
                <a:lnTo>
                  <a:pt x="93" y="238"/>
                </a:lnTo>
              </a:path>
            </a:pathLst>
          </a:custGeom>
          <a:noFill/>
          <a:ln w="25400">
            <a:solidFill>
              <a:srgbClr val="0000FF"/>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92" name="Freeform 84"/>
          <p:cNvSpPr>
            <a:spLocks/>
          </p:cNvSpPr>
          <p:nvPr/>
        </p:nvSpPr>
        <p:spPr bwMode="auto">
          <a:xfrm>
            <a:off x="4953001" y="2407709"/>
            <a:ext cx="149225" cy="314854"/>
          </a:xfrm>
          <a:custGeom>
            <a:avLst/>
            <a:gdLst/>
            <a:ahLst/>
            <a:cxnLst>
              <a:cxn ang="0">
                <a:pos x="0" y="0"/>
              </a:cxn>
              <a:cxn ang="0">
                <a:pos x="63" y="0"/>
              </a:cxn>
              <a:cxn ang="0">
                <a:pos x="83" y="10"/>
              </a:cxn>
              <a:cxn ang="0">
                <a:pos x="94" y="29"/>
              </a:cxn>
              <a:cxn ang="0">
                <a:pos x="83" y="49"/>
              </a:cxn>
              <a:cxn ang="0">
                <a:pos x="63" y="59"/>
              </a:cxn>
              <a:cxn ang="0">
                <a:pos x="83" y="69"/>
              </a:cxn>
              <a:cxn ang="0">
                <a:pos x="94" y="89"/>
              </a:cxn>
              <a:cxn ang="0">
                <a:pos x="83" y="109"/>
              </a:cxn>
              <a:cxn ang="0">
                <a:pos x="63" y="119"/>
              </a:cxn>
              <a:cxn ang="0">
                <a:pos x="83" y="129"/>
              </a:cxn>
              <a:cxn ang="0">
                <a:pos x="94" y="149"/>
              </a:cxn>
              <a:cxn ang="0">
                <a:pos x="83" y="169"/>
              </a:cxn>
              <a:cxn ang="0">
                <a:pos x="63" y="178"/>
              </a:cxn>
              <a:cxn ang="0">
                <a:pos x="83" y="188"/>
              </a:cxn>
              <a:cxn ang="0">
                <a:pos x="94" y="208"/>
              </a:cxn>
              <a:cxn ang="0">
                <a:pos x="83" y="228"/>
              </a:cxn>
              <a:cxn ang="0">
                <a:pos x="63" y="238"/>
              </a:cxn>
              <a:cxn ang="0">
                <a:pos x="0" y="238"/>
              </a:cxn>
            </a:cxnLst>
            <a:rect l="0" t="0" r="r" b="b"/>
            <a:pathLst>
              <a:path w="94" h="238">
                <a:moveTo>
                  <a:pt x="0" y="0"/>
                </a:moveTo>
                <a:lnTo>
                  <a:pt x="63" y="0"/>
                </a:lnTo>
                <a:lnTo>
                  <a:pt x="83" y="10"/>
                </a:lnTo>
                <a:lnTo>
                  <a:pt x="94" y="29"/>
                </a:lnTo>
                <a:lnTo>
                  <a:pt x="83" y="49"/>
                </a:lnTo>
                <a:lnTo>
                  <a:pt x="63" y="59"/>
                </a:lnTo>
                <a:lnTo>
                  <a:pt x="83" y="69"/>
                </a:lnTo>
                <a:lnTo>
                  <a:pt x="94" y="89"/>
                </a:lnTo>
                <a:lnTo>
                  <a:pt x="83" y="109"/>
                </a:lnTo>
                <a:lnTo>
                  <a:pt x="63" y="119"/>
                </a:lnTo>
                <a:lnTo>
                  <a:pt x="83" y="129"/>
                </a:lnTo>
                <a:lnTo>
                  <a:pt x="94" y="149"/>
                </a:lnTo>
                <a:lnTo>
                  <a:pt x="83" y="169"/>
                </a:lnTo>
                <a:lnTo>
                  <a:pt x="63" y="178"/>
                </a:lnTo>
                <a:lnTo>
                  <a:pt x="83" y="188"/>
                </a:lnTo>
                <a:lnTo>
                  <a:pt x="94" y="208"/>
                </a:lnTo>
                <a:lnTo>
                  <a:pt x="83" y="228"/>
                </a:lnTo>
                <a:lnTo>
                  <a:pt x="63" y="238"/>
                </a:lnTo>
                <a:lnTo>
                  <a:pt x="0" y="238"/>
                </a:lnTo>
              </a:path>
            </a:pathLst>
          </a:custGeom>
          <a:noFill/>
          <a:ln w="25400">
            <a:solidFill>
              <a:srgbClr val="0000FF"/>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93" name="Line 85"/>
          <p:cNvSpPr>
            <a:spLocks noChangeShapeType="1"/>
          </p:cNvSpPr>
          <p:nvPr/>
        </p:nvSpPr>
        <p:spPr bwMode="auto">
          <a:xfrm>
            <a:off x="4953000" y="2248958"/>
            <a:ext cx="1588" cy="15875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94" name="Line 86"/>
          <p:cNvSpPr>
            <a:spLocks noChangeShapeType="1"/>
          </p:cNvSpPr>
          <p:nvPr/>
        </p:nvSpPr>
        <p:spPr bwMode="auto">
          <a:xfrm>
            <a:off x="5348289" y="2013480"/>
            <a:ext cx="1587" cy="39422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95" name="Line 87"/>
          <p:cNvSpPr>
            <a:spLocks noChangeShapeType="1"/>
          </p:cNvSpPr>
          <p:nvPr/>
        </p:nvSpPr>
        <p:spPr bwMode="auto">
          <a:xfrm flipV="1">
            <a:off x="3563939" y="2407709"/>
            <a:ext cx="1587" cy="314854"/>
          </a:xfrm>
          <a:prstGeom prst="line">
            <a:avLst/>
          </a:prstGeom>
          <a:noFill/>
          <a:ln w="25400">
            <a:solidFill>
              <a:srgbClr val="FF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96" name="Line 88"/>
          <p:cNvSpPr>
            <a:spLocks noChangeShapeType="1"/>
          </p:cNvSpPr>
          <p:nvPr/>
        </p:nvSpPr>
        <p:spPr bwMode="auto">
          <a:xfrm flipV="1">
            <a:off x="3587750" y="2407709"/>
            <a:ext cx="1588" cy="314854"/>
          </a:xfrm>
          <a:prstGeom prst="line">
            <a:avLst/>
          </a:prstGeom>
          <a:noFill/>
          <a:ln w="25400">
            <a:solidFill>
              <a:srgbClr val="FF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97" name="Freeform 89"/>
          <p:cNvSpPr>
            <a:spLocks/>
          </p:cNvSpPr>
          <p:nvPr/>
        </p:nvSpPr>
        <p:spPr bwMode="auto">
          <a:xfrm>
            <a:off x="3621089" y="2407709"/>
            <a:ext cx="147637" cy="314854"/>
          </a:xfrm>
          <a:custGeom>
            <a:avLst/>
            <a:gdLst/>
            <a:ahLst/>
            <a:cxnLst>
              <a:cxn ang="0">
                <a:pos x="93" y="0"/>
              </a:cxn>
              <a:cxn ang="0">
                <a:pos x="31" y="0"/>
              </a:cxn>
              <a:cxn ang="0">
                <a:pos x="10" y="10"/>
              </a:cxn>
              <a:cxn ang="0">
                <a:pos x="0" y="29"/>
              </a:cxn>
              <a:cxn ang="0">
                <a:pos x="10" y="49"/>
              </a:cxn>
              <a:cxn ang="0">
                <a:pos x="31" y="59"/>
              </a:cxn>
              <a:cxn ang="0">
                <a:pos x="10" y="69"/>
              </a:cxn>
              <a:cxn ang="0">
                <a:pos x="0" y="89"/>
              </a:cxn>
              <a:cxn ang="0">
                <a:pos x="10" y="109"/>
              </a:cxn>
              <a:cxn ang="0">
                <a:pos x="31" y="119"/>
              </a:cxn>
              <a:cxn ang="0">
                <a:pos x="10" y="129"/>
              </a:cxn>
              <a:cxn ang="0">
                <a:pos x="0" y="149"/>
              </a:cxn>
              <a:cxn ang="0">
                <a:pos x="10" y="169"/>
              </a:cxn>
              <a:cxn ang="0">
                <a:pos x="31" y="178"/>
              </a:cxn>
              <a:cxn ang="0">
                <a:pos x="10" y="188"/>
              </a:cxn>
              <a:cxn ang="0">
                <a:pos x="0" y="208"/>
              </a:cxn>
              <a:cxn ang="0">
                <a:pos x="10" y="228"/>
              </a:cxn>
              <a:cxn ang="0">
                <a:pos x="31" y="238"/>
              </a:cxn>
              <a:cxn ang="0">
                <a:pos x="93" y="238"/>
              </a:cxn>
            </a:cxnLst>
            <a:rect l="0" t="0" r="r" b="b"/>
            <a:pathLst>
              <a:path w="93" h="238">
                <a:moveTo>
                  <a:pt x="93" y="0"/>
                </a:moveTo>
                <a:lnTo>
                  <a:pt x="31" y="0"/>
                </a:lnTo>
                <a:lnTo>
                  <a:pt x="10" y="10"/>
                </a:lnTo>
                <a:lnTo>
                  <a:pt x="0" y="29"/>
                </a:lnTo>
                <a:lnTo>
                  <a:pt x="10" y="49"/>
                </a:lnTo>
                <a:lnTo>
                  <a:pt x="31" y="59"/>
                </a:lnTo>
                <a:lnTo>
                  <a:pt x="10" y="69"/>
                </a:lnTo>
                <a:lnTo>
                  <a:pt x="0" y="89"/>
                </a:lnTo>
                <a:lnTo>
                  <a:pt x="10" y="109"/>
                </a:lnTo>
                <a:lnTo>
                  <a:pt x="31" y="119"/>
                </a:lnTo>
                <a:lnTo>
                  <a:pt x="10" y="129"/>
                </a:lnTo>
                <a:lnTo>
                  <a:pt x="0" y="149"/>
                </a:lnTo>
                <a:lnTo>
                  <a:pt x="10" y="169"/>
                </a:lnTo>
                <a:lnTo>
                  <a:pt x="31" y="178"/>
                </a:lnTo>
                <a:lnTo>
                  <a:pt x="10" y="188"/>
                </a:lnTo>
                <a:lnTo>
                  <a:pt x="0" y="208"/>
                </a:lnTo>
                <a:lnTo>
                  <a:pt x="10" y="228"/>
                </a:lnTo>
                <a:lnTo>
                  <a:pt x="31" y="238"/>
                </a:lnTo>
                <a:lnTo>
                  <a:pt x="93" y="238"/>
                </a:lnTo>
              </a:path>
            </a:pathLst>
          </a:custGeom>
          <a:noFill/>
          <a:ln w="25400">
            <a:solidFill>
              <a:srgbClr val="FF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98" name="Freeform 90"/>
          <p:cNvSpPr>
            <a:spLocks/>
          </p:cNvSpPr>
          <p:nvPr/>
        </p:nvSpPr>
        <p:spPr bwMode="auto">
          <a:xfrm>
            <a:off x="3373439" y="2407709"/>
            <a:ext cx="149225" cy="314854"/>
          </a:xfrm>
          <a:custGeom>
            <a:avLst/>
            <a:gdLst/>
            <a:ahLst/>
            <a:cxnLst>
              <a:cxn ang="0">
                <a:pos x="0" y="0"/>
              </a:cxn>
              <a:cxn ang="0">
                <a:pos x="63" y="0"/>
              </a:cxn>
              <a:cxn ang="0">
                <a:pos x="83" y="10"/>
              </a:cxn>
              <a:cxn ang="0">
                <a:pos x="94" y="29"/>
              </a:cxn>
              <a:cxn ang="0">
                <a:pos x="83" y="49"/>
              </a:cxn>
              <a:cxn ang="0">
                <a:pos x="63" y="59"/>
              </a:cxn>
              <a:cxn ang="0">
                <a:pos x="83" y="69"/>
              </a:cxn>
              <a:cxn ang="0">
                <a:pos x="94" y="89"/>
              </a:cxn>
              <a:cxn ang="0">
                <a:pos x="83" y="109"/>
              </a:cxn>
              <a:cxn ang="0">
                <a:pos x="63" y="119"/>
              </a:cxn>
              <a:cxn ang="0">
                <a:pos x="83" y="129"/>
              </a:cxn>
              <a:cxn ang="0">
                <a:pos x="94" y="149"/>
              </a:cxn>
              <a:cxn ang="0">
                <a:pos x="83" y="169"/>
              </a:cxn>
              <a:cxn ang="0">
                <a:pos x="63" y="178"/>
              </a:cxn>
              <a:cxn ang="0">
                <a:pos x="83" y="188"/>
              </a:cxn>
              <a:cxn ang="0">
                <a:pos x="94" y="208"/>
              </a:cxn>
              <a:cxn ang="0">
                <a:pos x="83" y="228"/>
              </a:cxn>
              <a:cxn ang="0">
                <a:pos x="63" y="238"/>
              </a:cxn>
              <a:cxn ang="0">
                <a:pos x="0" y="238"/>
              </a:cxn>
            </a:cxnLst>
            <a:rect l="0" t="0" r="r" b="b"/>
            <a:pathLst>
              <a:path w="94" h="238">
                <a:moveTo>
                  <a:pt x="0" y="0"/>
                </a:moveTo>
                <a:lnTo>
                  <a:pt x="63" y="0"/>
                </a:lnTo>
                <a:lnTo>
                  <a:pt x="83" y="10"/>
                </a:lnTo>
                <a:lnTo>
                  <a:pt x="94" y="29"/>
                </a:lnTo>
                <a:lnTo>
                  <a:pt x="83" y="49"/>
                </a:lnTo>
                <a:lnTo>
                  <a:pt x="63" y="59"/>
                </a:lnTo>
                <a:lnTo>
                  <a:pt x="83" y="69"/>
                </a:lnTo>
                <a:lnTo>
                  <a:pt x="94" y="89"/>
                </a:lnTo>
                <a:lnTo>
                  <a:pt x="83" y="109"/>
                </a:lnTo>
                <a:lnTo>
                  <a:pt x="63" y="119"/>
                </a:lnTo>
                <a:lnTo>
                  <a:pt x="83" y="129"/>
                </a:lnTo>
                <a:lnTo>
                  <a:pt x="94" y="149"/>
                </a:lnTo>
                <a:lnTo>
                  <a:pt x="83" y="169"/>
                </a:lnTo>
                <a:lnTo>
                  <a:pt x="63" y="178"/>
                </a:lnTo>
                <a:lnTo>
                  <a:pt x="83" y="188"/>
                </a:lnTo>
                <a:lnTo>
                  <a:pt x="94" y="208"/>
                </a:lnTo>
                <a:lnTo>
                  <a:pt x="83" y="228"/>
                </a:lnTo>
                <a:lnTo>
                  <a:pt x="63" y="238"/>
                </a:lnTo>
                <a:lnTo>
                  <a:pt x="0" y="238"/>
                </a:lnTo>
              </a:path>
            </a:pathLst>
          </a:custGeom>
          <a:noFill/>
          <a:ln w="25400">
            <a:solidFill>
              <a:srgbClr val="FF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699" name="Line 91"/>
          <p:cNvSpPr>
            <a:spLocks noChangeShapeType="1"/>
          </p:cNvSpPr>
          <p:nvPr/>
        </p:nvSpPr>
        <p:spPr bwMode="auto">
          <a:xfrm>
            <a:off x="3373439" y="2248958"/>
            <a:ext cx="1587" cy="15875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00" name="Freeform 92"/>
          <p:cNvSpPr>
            <a:spLocks/>
          </p:cNvSpPr>
          <p:nvPr/>
        </p:nvSpPr>
        <p:spPr bwMode="auto">
          <a:xfrm>
            <a:off x="3373439" y="2722563"/>
            <a:ext cx="395287" cy="157428"/>
          </a:xfrm>
          <a:custGeom>
            <a:avLst/>
            <a:gdLst/>
            <a:ahLst/>
            <a:cxnLst>
              <a:cxn ang="0">
                <a:pos x="0" y="0"/>
              </a:cxn>
              <a:cxn ang="0">
                <a:pos x="0" y="119"/>
              </a:cxn>
              <a:cxn ang="0">
                <a:pos x="249" y="119"/>
              </a:cxn>
            </a:cxnLst>
            <a:rect l="0" t="0" r="r" b="b"/>
            <a:pathLst>
              <a:path w="249" h="119">
                <a:moveTo>
                  <a:pt x="0" y="0"/>
                </a:moveTo>
                <a:lnTo>
                  <a:pt x="0" y="119"/>
                </a:lnTo>
                <a:lnTo>
                  <a:pt x="249" y="119"/>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01" name="Line 93"/>
          <p:cNvSpPr>
            <a:spLocks noChangeShapeType="1"/>
          </p:cNvSpPr>
          <p:nvPr/>
        </p:nvSpPr>
        <p:spPr bwMode="auto">
          <a:xfrm>
            <a:off x="3768725" y="2722563"/>
            <a:ext cx="1588" cy="15742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02" name="Rectangle 94"/>
          <p:cNvSpPr>
            <a:spLocks noChangeArrowheads="1"/>
          </p:cNvSpPr>
          <p:nvPr/>
        </p:nvSpPr>
        <p:spPr bwMode="auto">
          <a:xfrm>
            <a:off x="3349626" y="2328334"/>
            <a:ext cx="49213" cy="39688"/>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03" name="Rectangle 95"/>
          <p:cNvSpPr>
            <a:spLocks noChangeArrowheads="1"/>
          </p:cNvSpPr>
          <p:nvPr/>
        </p:nvSpPr>
        <p:spPr bwMode="auto">
          <a:xfrm>
            <a:off x="3744913" y="2762250"/>
            <a:ext cx="49212" cy="39688"/>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04" name="Rectangle 96"/>
          <p:cNvSpPr>
            <a:spLocks noChangeArrowheads="1"/>
          </p:cNvSpPr>
          <p:nvPr/>
        </p:nvSpPr>
        <p:spPr bwMode="auto">
          <a:xfrm>
            <a:off x="4929188" y="2328334"/>
            <a:ext cx="49212" cy="39688"/>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05" name="Rectangle 97"/>
          <p:cNvSpPr>
            <a:spLocks noChangeArrowheads="1"/>
          </p:cNvSpPr>
          <p:nvPr/>
        </p:nvSpPr>
        <p:spPr bwMode="auto">
          <a:xfrm>
            <a:off x="5324476" y="2762250"/>
            <a:ext cx="49213" cy="39688"/>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06" name="Rectangle 98"/>
          <p:cNvSpPr>
            <a:spLocks noChangeArrowheads="1"/>
          </p:cNvSpPr>
          <p:nvPr/>
        </p:nvSpPr>
        <p:spPr bwMode="auto">
          <a:xfrm>
            <a:off x="4114801" y="3018896"/>
            <a:ext cx="49213" cy="38365"/>
          </a:xfrm>
          <a:prstGeom prst="rect">
            <a:avLst/>
          </a:prstGeom>
          <a:solidFill>
            <a:srgbClr val="000000"/>
          </a:solidFill>
          <a:ln w="25400">
            <a:solidFill>
              <a:srgbClr val="80808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07" name="Line 99"/>
          <p:cNvSpPr>
            <a:spLocks noChangeShapeType="1"/>
          </p:cNvSpPr>
          <p:nvPr/>
        </p:nvSpPr>
        <p:spPr bwMode="auto">
          <a:xfrm>
            <a:off x="4953000" y="2722563"/>
            <a:ext cx="1588" cy="15742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08" name="Line 100"/>
          <p:cNvSpPr>
            <a:spLocks noChangeShapeType="1"/>
          </p:cNvSpPr>
          <p:nvPr/>
        </p:nvSpPr>
        <p:spPr bwMode="auto">
          <a:xfrm>
            <a:off x="5348289" y="2722563"/>
            <a:ext cx="1587" cy="15742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09" name="Line 101"/>
          <p:cNvSpPr>
            <a:spLocks noChangeShapeType="1"/>
          </p:cNvSpPr>
          <p:nvPr/>
        </p:nvSpPr>
        <p:spPr bwMode="auto">
          <a:xfrm>
            <a:off x="4953000" y="2879990"/>
            <a:ext cx="39528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10" name="Line 102"/>
          <p:cNvSpPr>
            <a:spLocks noChangeShapeType="1"/>
          </p:cNvSpPr>
          <p:nvPr/>
        </p:nvSpPr>
        <p:spPr bwMode="auto">
          <a:xfrm>
            <a:off x="3571875" y="2879990"/>
            <a:ext cx="1588" cy="15875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11" name="Line 103"/>
          <p:cNvSpPr>
            <a:spLocks noChangeShapeType="1"/>
          </p:cNvSpPr>
          <p:nvPr/>
        </p:nvSpPr>
        <p:spPr bwMode="auto">
          <a:xfrm>
            <a:off x="5151439" y="2879990"/>
            <a:ext cx="1587" cy="15875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12" name="Line 104"/>
          <p:cNvSpPr>
            <a:spLocks noChangeShapeType="1"/>
          </p:cNvSpPr>
          <p:nvPr/>
        </p:nvSpPr>
        <p:spPr bwMode="auto">
          <a:xfrm flipV="1">
            <a:off x="4352925" y="3038741"/>
            <a:ext cx="1588" cy="314854"/>
          </a:xfrm>
          <a:prstGeom prst="line">
            <a:avLst/>
          </a:prstGeom>
          <a:noFill/>
          <a:ln w="25400">
            <a:solidFill>
              <a:srgbClr val="008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13" name="Line 105"/>
          <p:cNvSpPr>
            <a:spLocks noChangeShapeType="1"/>
          </p:cNvSpPr>
          <p:nvPr/>
        </p:nvSpPr>
        <p:spPr bwMode="auto">
          <a:xfrm flipV="1">
            <a:off x="4378325" y="3038741"/>
            <a:ext cx="1588" cy="314854"/>
          </a:xfrm>
          <a:prstGeom prst="line">
            <a:avLst/>
          </a:prstGeom>
          <a:noFill/>
          <a:ln w="25400">
            <a:solidFill>
              <a:srgbClr val="008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14" name="Freeform 106"/>
          <p:cNvSpPr>
            <a:spLocks/>
          </p:cNvSpPr>
          <p:nvPr/>
        </p:nvSpPr>
        <p:spPr bwMode="auto">
          <a:xfrm>
            <a:off x="4410076" y="3038741"/>
            <a:ext cx="149225" cy="314854"/>
          </a:xfrm>
          <a:custGeom>
            <a:avLst/>
            <a:gdLst/>
            <a:ahLst/>
            <a:cxnLst>
              <a:cxn ang="0">
                <a:pos x="94" y="0"/>
              </a:cxn>
              <a:cxn ang="0">
                <a:pos x="31" y="0"/>
              </a:cxn>
              <a:cxn ang="0">
                <a:pos x="11" y="9"/>
              </a:cxn>
              <a:cxn ang="0">
                <a:pos x="0" y="29"/>
              </a:cxn>
              <a:cxn ang="0">
                <a:pos x="11" y="49"/>
              </a:cxn>
              <a:cxn ang="0">
                <a:pos x="31" y="59"/>
              </a:cxn>
              <a:cxn ang="0">
                <a:pos x="11" y="69"/>
              </a:cxn>
              <a:cxn ang="0">
                <a:pos x="0" y="89"/>
              </a:cxn>
              <a:cxn ang="0">
                <a:pos x="11" y="109"/>
              </a:cxn>
              <a:cxn ang="0">
                <a:pos x="31" y="119"/>
              </a:cxn>
              <a:cxn ang="0">
                <a:pos x="11" y="129"/>
              </a:cxn>
              <a:cxn ang="0">
                <a:pos x="0" y="149"/>
              </a:cxn>
              <a:cxn ang="0">
                <a:pos x="11" y="168"/>
              </a:cxn>
              <a:cxn ang="0">
                <a:pos x="31" y="178"/>
              </a:cxn>
              <a:cxn ang="0">
                <a:pos x="11" y="188"/>
              </a:cxn>
              <a:cxn ang="0">
                <a:pos x="0" y="208"/>
              </a:cxn>
              <a:cxn ang="0">
                <a:pos x="11" y="228"/>
              </a:cxn>
              <a:cxn ang="0">
                <a:pos x="31" y="238"/>
              </a:cxn>
              <a:cxn ang="0">
                <a:pos x="94" y="238"/>
              </a:cxn>
            </a:cxnLst>
            <a:rect l="0" t="0" r="r" b="b"/>
            <a:pathLst>
              <a:path w="94" h="238">
                <a:moveTo>
                  <a:pt x="94" y="0"/>
                </a:moveTo>
                <a:lnTo>
                  <a:pt x="31" y="0"/>
                </a:lnTo>
                <a:lnTo>
                  <a:pt x="11" y="9"/>
                </a:lnTo>
                <a:lnTo>
                  <a:pt x="0" y="29"/>
                </a:lnTo>
                <a:lnTo>
                  <a:pt x="11" y="49"/>
                </a:lnTo>
                <a:lnTo>
                  <a:pt x="31" y="59"/>
                </a:lnTo>
                <a:lnTo>
                  <a:pt x="11" y="69"/>
                </a:lnTo>
                <a:lnTo>
                  <a:pt x="0" y="89"/>
                </a:lnTo>
                <a:lnTo>
                  <a:pt x="11" y="109"/>
                </a:lnTo>
                <a:lnTo>
                  <a:pt x="31" y="119"/>
                </a:lnTo>
                <a:lnTo>
                  <a:pt x="11" y="129"/>
                </a:lnTo>
                <a:lnTo>
                  <a:pt x="0" y="149"/>
                </a:lnTo>
                <a:lnTo>
                  <a:pt x="11" y="168"/>
                </a:lnTo>
                <a:lnTo>
                  <a:pt x="31" y="178"/>
                </a:lnTo>
                <a:lnTo>
                  <a:pt x="11" y="188"/>
                </a:lnTo>
                <a:lnTo>
                  <a:pt x="0" y="208"/>
                </a:lnTo>
                <a:lnTo>
                  <a:pt x="11" y="228"/>
                </a:lnTo>
                <a:lnTo>
                  <a:pt x="31" y="238"/>
                </a:lnTo>
                <a:lnTo>
                  <a:pt x="94" y="238"/>
                </a:lnTo>
              </a:path>
            </a:pathLst>
          </a:custGeom>
          <a:noFill/>
          <a:ln w="25400">
            <a:solidFill>
              <a:srgbClr val="008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15" name="Freeform 107"/>
          <p:cNvSpPr>
            <a:spLocks/>
          </p:cNvSpPr>
          <p:nvPr/>
        </p:nvSpPr>
        <p:spPr bwMode="auto">
          <a:xfrm>
            <a:off x="4164014" y="3038741"/>
            <a:ext cx="147637" cy="314854"/>
          </a:xfrm>
          <a:custGeom>
            <a:avLst/>
            <a:gdLst/>
            <a:ahLst/>
            <a:cxnLst>
              <a:cxn ang="0">
                <a:pos x="0" y="0"/>
              </a:cxn>
              <a:cxn ang="0">
                <a:pos x="62" y="0"/>
              </a:cxn>
              <a:cxn ang="0">
                <a:pos x="83" y="9"/>
              </a:cxn>
              <a:cxn ang="0">
                <a:pos x="93" y="29"/>
              </a:cxn>
              <a:cxn ang="0">
                <a:pos x="83" y="49"/>
              </a:cxn>
              <a:cxn ang="0">
                <a:pos x="62" y="59"/>
              </a:cxn>
              <a:cxn ang="0">
                <a:pos x="83" y="69"/>
              </a:cxn>
              <a:cxn ang="0">
                <a:pos x="93" y="89"/>
              </a:cxn>
              <a:cxn ang="0">
                <a:pos x="83" y="109"/>
              </a:cxn>
              <a:cxn ang="0">
                <a:pos x="62" y="119"/>
              </a:cxn>
              <a:cxn ang="0">
                <a:pos x="83" y="129"/>
              </a:cxn>
              <a:cxn ang="0">
                <a:pos x="93" y="149"/>
              </a:cxn>
              <a:cxn ang="0">
                <a:pos x="83" y="168"/>
              </a:cxn>
              <a:cxn ang="0">
                <a:pos x="62" y="178"/>
              </a:cxn>
              <a:cxn ang="0">
                <a:pos x="83" y="188"/>
              </a:cxn>
              <a:cxn ang="0">
                <a:pos x="93" y="208"/>
              </a:cxn>
              <a:cxn ang="0">
                <a:pos x="83" y="228"/>
              </a:cxn>
              <a:cxn ang="0">
                <a:pos x="62" y="238"/>
              </a:cxn>
              <a:cxn ang="0">
                <a:pos x="0" y="238"/>
              </a:cxn>
            </a:cxnLst>
            <a:rect l="0" t="0" r="r" b="b"/>
            <a:pathLst>
              <a:path w="93" h="238">
                <a:moveTo>
                  <a:pt x="0" y="0"/>
                </a:moveTo>
                <a:lnTo>
                  <a:pt x="62" y="0"/>
                </a:lnTo>
                <a:lnTo>
                  <a:pt x="83" y="9"/>
                </a:lnTo>
                <a:lnTo>
                  <a:pt x="93" y="29"/>
                </a:lnTo>
                <a:lnTo>
                  <a:pt x="83" y="49"/>
                </a:lnTo>
                <a:lnTo>
                  <a:pt x="62" y="59"/>
                </a:lnTo>
                <a:lnTo>
                  <a:pt x="83" y="69"/>
                </a:lnTo>
                <a:lnTo>
                  <a:pt x="93" y="89"/>
                </a:lnTo>
                <a:lnTo>
                  <a:pt x="83" y="109"/>
                </a:lnTo>
                <a:lnTo>
                  <a:pt x="62" y="119"/>
                </a:lnTo>
                <a:lnTo>
                  <a:pt x="83" y="129"/>
                </a:lnTo>
                <a:lnTo>
                  <a:pt x="93" y="149"/>
                </a:lnTo>
                <a:lnTo>
                  <a:pt x="83" y="168"/>
                </a:lnTo>
                <a:lnTo>
                  <a:pt x="62" y="178"/>
                </a:lnTo>
                <a:lnTo>
                  <a:pt x="83" y="188"/>
                </a:lnTo>
                <a:lnTo>
                  <a:pt x="93" y="208"/>
                </a:lnTo>
                <a:lnTo>
                  <a:pt x="83" y="228"/>
                </a:lnTo>
                <a:lnTo>
                  <a:pt x="62" y="238"/>
                </a:lnTo>
                <a:lnTo>
                  <a:pt x="0" y="238"/>
                </a:lnTo>
              </a:path>
            </a:pathLst>
          </a:custGeom>
          <a:noFill/>
          <a:ln w="25400">
            <a:solidFill>
              <a:srgbClr val="008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16" name="Line 108"/>
          <p:cNvSpPr>
            <a:spLocks noChangeShapeType="1"/>
          </p:cNvSpPr>
          <p:nvPr/>
        </p:nvSpPr>
        <p:spPr bwMode="auto">
          <a:xfrm>
            <a:off x="3571875" y="3038740"/>
            <a:ext cx="5921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17" name="Line 109"/>
          <p:cNvSpPr>
            <a:spLocks noChangeShapeType="1"/>
          </p:cNvSpPr>
          <p:nvPr/>
        </p:nvSpPr>
        <p:spPr bwMode="auto">
          <a:xfrm flipH="1">
            <a:off x="4559300" y="3038740"/>
            <a:ext cx="5921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18" name="Line 110"/>
          <p:cNvSpPr>
            <a:spLocks noChangeShapeType="1"/>
          </p:cNvSpPr>
          <p:nvPr/>
        </p:nvSpPr>
        <p:spPr bwMode="auto">
          <a:xfrm>
            <a:off x="4164014" y="3353594"/>
            <a:ext cx="1587" cy="157427"/>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19" name="Line 111"/>
          <p:cNvSpPr>
            <a:spLocks noChangeShapeType="1"/>
          </p:cNvSpPr>
          <p:nvPr/>
        </p:nvSpPr>
        <p:spPr bwMode="auto">
          <a:xfrm>
            <a:off x="4559300" y="3353594"/>
            <a:ext cx="1588" cy="157427"/>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20" name="Line 112"/>
          <p:cNvSpPr>
            <a:spLocks noChangeShapeType="1"/>
          </p:cNvSpPr>
          <p:nvPr/>
        </p:nvSpPr>
        <p:spPr bwMode="auto">
          <a:xfrm>
            <a:off x="4164014" y="3511021"/>
            <a:ext cx="39528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21" name="Line 113"/>
          <p:cNvSpPr>
            <a:spLocks noChangeShapeType="1"/>
          </p:cNvSpPr>
          <p:nvPr/>
        </p:nvSpPr>
        <p:spPr bwMode="auto">
          <a:xfrm>
            <a:off x="4360864" y="3511021"/>
            <a:ext cx="1587" cy="15742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22" name="Freeform 114"/>
          <p:cNvSpPr>
            <a:spLocks/>
          </p:cNvSpPr>
          <p:nvPr/>
        </p:nvSpPr>
        <p:spPr bwMode="auto">
          <a:xfrm>
            <a:off x="4360863" y="3668448"/>
            <a:ext cx="49212" cy="316177"/>
          </a:xfrm>
          <a:custGeom>
            <a:avLst/>
            <a:gdLst/>
            <a:ahLst/>
            <a:cxnLst>
              <a:cxn ang="0">
                <a:pos x="0" y="0"/>
              </a:cxn>
              <a:cxn ang="0">
                <a:pos x="21" y="10"/>
              </a:cxn>
              <a:cxn ang="0">
                <a:pos x="31" y="30"/>
              </a:cxn>
              <a:cxn ang="0">
                <a:pos x="21" y="50"/>
              </a:cxn>
              <a:cxn ang="0">
                <a:pos x="0" y="60"/>
              </a:cxn>
              <a:cxn ang="0">
                <a:pos x="21" y="70"/>
              </a:cxn>
              <a:cxn ang="0">
                <a:pos x="31" y="90"/>
              </a:cxn>
              <a:cxn ang="0">
                <a:pos x="21" y="110"/>
              </a:cxn>
              <a:cxn ang="0">
                <a:pos x="0" y="120"/>
              </a:cxn>
              <a:cxn ang="0">
                <a:pos x="21" y="130"/>
              </a:cxn>
              <a:cxn ang="0">
                <a:pos x="31" y="149"/>
              </a:cxn>
              <a:cxn ang="0">
                <a:pos x="21" y="169"/>
              </a:cxn>
              <a:cxn ang="0">
                <a:pos x="0" y="179"/>
              </a:cxn>
              <a:cxn ang="0">
                <a:pos x="21" y="189"/>
              </a:cxn>
              <a:cxn ang="0">
                <a:pos x="31" y="209"/>
              </a:cxn>
              <a:cxn ang="0">
                <a:pos x="21" y="229"/>
              </a:cxn>
              <a:cxn ang="0">
                <a:pos x="0" y="239"/>
              </a:cxn>
            </a:cxnLst>
            <a:rect l="0" t="0" r="r" b="b"/>
            <a:pathLst>
              <a:path w="31" h="239">
                <a:moveTo>
                  <a:pt x="0" y="0"/>
                </a:moveTo>
                <a:lnTo>
                  <a:pt x="21" y="10"/>
                </a:lnTo>
                <a:lnTo>
                  <a:pt x="31" y="30"/>
                </a:lnTo>
                <a:lnTo>
                  <a:pt x="21" y="50"/>
                </a:lnTo>
                <a:lnTo>
                  <a:pt x="0" y="60"/>
                </a:lnTo>
                <a:lnTo>
                  <a:pt x="21" y="70"/>
                </a:lnTo>
                <a:lnTo>
                  <a:pt x="31" y="90"/>
                </a:lnTo>
                <a:lnTo>
                  <a:pt x="21" y="110"/>
                </a:lnTo>
                <a:lnTo>
                  <a:pt x="0" y="120"/>
                </a:lnTo>
                <a:lnTo>
                  <a:pt x="21" y="130"/>
                </a:lnTo>
                <a:lnTo>
                  <a:pt x="31" y="149"/>
                </a:lnTo>
                <a:lnTo>
                  <a:pt x="21" y="169"/>
                </a:lnTo>
                <a:lnTo>
                  <a:pt x="0" y="179"/>
                </a:lnTo>
                <a:lnTo>
                  <a:pt x="21" y="189"/>
                </a:lnTo>
                <a:lnTo>
                  <a:pt x="31" y="209"/>
                </a:lnTo>
                <a:lnTo>
                  <a:pt x="21" y="229"/>
                </a:lnTo>
                <a:lnTo>
                  <a:pt x="0" y="239"/>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23" name="Rectangle 115"/>
          <p:cNvSpPr>
            <a:spLocks noChangeArrowheads="1"/>
          </p:cNvSpPr>
          <p:nvPr/>
        </p:nvSpPr>
        <p:spPr bwMode="auto">
          <a:xfrm>
            <a:off x="4114801" y="3018896"/>
            <a:ext cx="49213" cy="38365"/>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24" name="Rectangle 116"/>
          <p:cNvSpPr>
            <a:spLocks noChangeArrowheads="1"/>
          </p:cNvSpPr>
          <p:nvPr/>
        </p:nvSpPr>
        <p:spPr bwMode="auto">
          <a:xfrm>
            <a:off x="4533901" y="3393282"/>
            <a:ext cx="49213" cy="39688"/>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25" name="Freeform 117"/>
          <p:cNvSpPr>
            <a:spLocks/>
          </p:cNvSpPr>
          <p:nvPr/>
        </p:nvSpPr>
        <p:spPr bwMode="auto">
          <a:xfrm>
            <a:off x="4360863" y="3984625"/>
            <a:ext cx="2024062" cy="79375"/>
          </a:xfrm>
          <a:custGeom>
            <a:avLst/>
            <a:gdLst/>
            <a:ahLst/>
            <a:cxnLst>
              <a:cxn ang="0">
                <a:pos x="0" y="0"/>
              </a:cxn>
              <a:cxn ang="0">
                <a:pos x="0" y="60"/>
              </a:cxn>
              <a:cxn ang="0">
                <a:pos x="1275" y="60"/>
              </a:cxn>
            </a:cxnLst>
            <a:rect l="0" t="0" r="r" b="b"/>
            <a:pathLst>
              <a:path w="1275" h="60">
                <a:moveTo>
                  <a:pt x="0" y="0"/>
                </a:moveTo>
                <a:lnTo>
                  <a:pt x="0" y="60"/>
                </a:lnTo>
                <a:lnTo>
                  <a:pt x="1275" y="60"/>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26" name="Line 118"/>
          <p:cNvSpPr>
            <a:spLocks noChangeShapeType="1"/>
          </p:cNvSpPr>
          <p:nvPr/>
        </p:nvSpPr>
        <p:spPr bwMode="auto">
          <a:xfrm>
            <a:off x="6384925" y="1776678"/>
            <a:ext cx="1588" cy="2287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27" name="Freeform 119"/>
          <p:cNvSpPr>
            <a:spLocks/>
          </p:cNvSpPr>
          <p:nvPr/>
        </p:nvSpPr>
        <p:spPr bwMode="auto">
          <a:xfrm>
            <a:off x="4402139" y="3767667"/>
            <a:ext cx="33337" cy="26458"/>
          </a:xfrm>
          <a:custGeom>
            <a:avLst/>
            <a:gdLst/>
            <a:ahLst/>
            <a:cxnLst>
              <a:cxn ang="0">
                <a:pos x="0" y="10"/>
              </a:cxn>
              <a:cxn ang="0">
                <a:pos x="5" y="0"/>
              </a:cxn>
              <a:cxn ang="0">
                <a:pos x="16" y="0"/>
              </a:cxn>
              <a:cxn ang="0">
                <a:pos x="21" y="10"/>
              </a:cxn>
              <a:cxn ang="0">
                <a:pos x="16" y="20"/>
              </a:cxn>
              <a:cxn ang="0">
                <a:pos x="5" y="20"/>
              </a:cxn>
              <a:cxn ang="0">
                <a:pos x="0" y="10"/>
              </a:cxn>
            </a:cxnLst>
            <a:rect l="0" t="0" r="r" b="b"/>
            <a:pathLst>
              <a:path w="21" h="20">
                <a:moveTo>
                  <a:pt x="0" y="10"/>
                </a:moveTo>
                <a:lnTo>
                  <a:pt x="5" y="0"/>
                </a:lnTo>
                <a:lnTo>
                  <a:pt x="16" y="0"/>
                </a:lnTo>
                <a:lnTo>
                  <a:pt x="21" y="10"/>
                </a:lnTo>
                <a:lnTo>
                  <a:pt x="16" y="20"/>
                </a:lnTo>
                <a:lnTo>
                  <a:pt x="5" y="20"/>
                </a:lnTo>
                <a:lnTo>
                  <a:pt x="0" y="10"/>
                </a:lnTo>
                <a:close/>
              </a:path>
            </a:pathLst>
          </a:custGeom>
          <a:solidFill>
            <a:srgbClr val="000000"/>
          </a:solid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28" name="Line 120"/>
          <p:cNvSpPr>
            <a:spLocks noChangeShapeType="1"/>
          </p:cNvSpPr>
          <p:nvPr/>
        </p:nvSpPr>
        <p:spPr bwMode="auto">
          <a:xfrm>
            <a:off x="4435475" y="3787511"/>
            <a:ext cx="22225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29" name="Freeform 121"/>
          <p:cNvSpPr>
            <a:spLocks/>
          </p:cNvSpPr>
          <p:nvPr/>
        </p:nvSpPr>
        <p:spPr bwMode="auto">
          <a:xfrm>
            <a:off x="4624388" y="3865562"/>
            <a:ext cx="57150" cy="59532"/>
          </a:xfrm>
          <a:custGeom>
            <a:avLst/>
            <a:gdLst/>
            <a:ahLst/>
            <a:cxnLst>
              <a:cxn ang="0">
                <a:pos x="26" y="0"/>
              </a:cxn>
              <a:cxn ang="0">
                <a:pos x="0" y="20"/>
              </a:cxn>
              <a:cxn ang="0">
                <a:pos x="36" y="45"/>
              </a:cxn>
            </a:cxnLst>
            <a:rect l="0" t="0" r="r" b="b"/>
            <a:pathLst>
              <a:path w="36" h="45">
                <a:moveTo>
                  <a:pt x="26" y="0"/>
                </a:moveTo>
                <a:lnTo>
                  <a:pt x="0" y="20"/>
                </a:lnTo>
                <a:lnTo>
                  <a:pt x="36" y="45"/>
                </a:lnTo>
              </a:path>
            </a:pathLst>
          </a:custGeom>
          <a:noFill/>
          <a:ln w="25400">
            <a:solidFill>
              <a:srgbClr val="FF00FF"/>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30" name="Line 122"/>
          <p:cNvSpPr>
            <a:spLocks noChangeShapeType="1"/>
          </p:cNvSpPr>
          <p:nvPr/>
        </p:nvSpPr>
        <p:spPr bwMode="auto">
          <a:xfrm flipH="1">
            <a:off x="4632326" y="3925094"/>
            <a:ext cx="49213" cy="39688"/>
          </a:xfrm>
          <a:prstGeom prst="line">
            <a:avLst/>
          </a:prstGeom>
          <a:noFill/>
          <a:ln w="25400">
            <a:solidFill>
              <a:srgbClr val="FF00FF"/>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31" name="Line 123"/>
          <p:cNvSpPr>
            <a:spLocks noChangeShapeType="1"/>
          </p:cNvSpPr>
          <p:nvPr/>
        </p:nvSpPr>
        <p:spPr bwMode="auto">
          <a:xfrm>
            <a:off x="4632325" y="3964782"/>
            <a:ext cx="25400" cy="19843"/>
          </a:xfrm>
          <a:prstGeom prst="line">
            <a:avLst/>
          </a:prstGeom>
          <a:noFill/>
          <a:ln w="25400">
            <a:solidFill>
              <a:srgbClr val="FF00FF"/>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32" name="Line 124"/>
          <p:cNvSpPr>
            <a:spLocks noChangeShapeType="1"/>
          </p:cNvSpPr>
          <p:nvPr/>
        </p:nvSpPr>
        <p:spPr bwMode="auto">
          <a:xfrm>
            <a:off x="4657725" y="3787511"/>
            <a:ext cx="1588" cy="78052"/>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33" name="Line 125"/>
          <p:cNvSpPr>
            <a:spLocks noChangeShapeType="1"/>
          </p:cNvSpPr>
          <p:nvPr/>
        </p:nvSpPr>
        <p:spPr bwMode="auto">
          <a:xfrm>
            <a:off x="4657725" y="3984625"/>
            <a:ext cx="1588" cy="79375"/>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6510" name="Rectangle 126"/>
          <p:cNvSpPr>
            <a:spLocks noChangeArrowheads="1"/>
          </p:cNvSpPr>
          <p:nvPr/>
        </p:nvSpPr>
        <p:spPr bwMode="auto">
          <a:xfrm>
            <a:off x="3675063" y="1025261"/>
            <a:ext cx="1962076" cy="276999"/>
          </a:xfrm>
          <a:prstGeom prst="rect">
            <a:avLst/>
          </a:prstGeom>
          <a:noFill/>
          <a:ln w="9525">
            <a:noFill/>
            <a:miter lim="800000"/>
            <a:headEnd/>
            <a:tailEnd/>
          </a:ln>
        </p:spPr>
        <p:txBody>
          <a:bodyPr wrap="none" lIns="0" tIns="0" rIns="0" bIns="0">
            <a:spAutoFit/>
          </a:bodyPr>
          <a:lstStyle/>
          <a:p>
            <a:pPr algn="l" rtl="0"/>
            <a:r>
              <a:rPr lang="en-US">
                <a:solidFill>
                  <a:srgbClr val="000000"/>
                </a:solidFill>
              </a:rPr>
              <a:t>AUTOBÚS PROTEGIDO</a:t>
            </a:r>
          </a:p>
        </p:txBody>
      </p:sp>
      <p:sp>
        <p:nvSpPr>
          <p:cNvPr id="16511" name="Rectangle 127"/>
          <p:cNvSpPr>
            <a:spLocks noChangeArrowheads="1"/>
          </p:cNvSpPr>
          <p:nvPr/>
        </p:nvSpPr>
        <p:spPr bwMode="auto">
          <a:xfrm>
            <a:off x="3497264" y="2209271"/>
            <a:ext cx="129844" cy="215444"/>
          </a:xfrm>
          <a:prstGeom prst="rect">
            <a:avLst/>
          </a:prstGeom>
          <a:noFill/>
          <a:ln w="9525">
            <a:noFill/>
            <a:miter lim="800000"/>
            <a:headEnd/>
            <a:tailEnd/>
          </a:ln>
        </p:spPr>
        <p:txBody>
          <a:bodyPr wrap="none" lIns="0" tIns="0" rIns="0" bIns="0">
            <a:spAutoFit/>
          </a:bodyPr>
          <a:lstStyle/>
          <a:p>
            <a:pPr algn="l" rtl="0"/>
            <a:r>
              <a:rPr lang="en-US" sz="1400">
                <a:solidFill>
                  <a:srgbClr val="000000"/>
                </a:solidFill>
              </a:rPr>
              <a:t>R</a:t>
            </a:r>
            <a:endParaRPr lang="en-US">
              <a:solidFill>
                <a:srgbClr val="000000"/>
              </a:solidFill>
              <a:latin typeface="Times New Roman" pitchFamily="18" charset="0"/>
            </a:endParaRPr>
          </a:p>
        </p:txBody>
      </p:sp>
      <p:sp>
        <p:nvSpPr>
          <p:cNvPr id="16512" name="Rectangle 128"/>
          <p:cNvSpPr>
            <a:spLocks noChangeArrowheads="1"/>
          </p:cNvSpPr>
          <p:nvPr/>
        </p:nvSpPr>
        <p:spPr bwMode="auto">
          <a:xfrm>
            <a:off x="5118100" y="2169584"/>
            <a:ext cx="136256" cy="246221"/>
          </a:xfrm>
          <a:prstGeom prst="rect">
            <a:avLst/>
          </a:prstGeom>
          <a:noFill/>
          <a:ln w="9525">
            <a:noFill/>
            <a:miter lim="800000"/>
            <a:headEnd/>
            <a:tailEnd/>
          </a:ln>
        </p:spPr>
        <p:txBody>
          <a:bodyPr wrap="none" lIns="0" tIns="0" rIns="0" bIns="0">
            <a:spAutoFit/>
          </a:bodyPr>
          <a:lstStyle/>
          <a:p>
            <a:pPr algn="l" rtl="0"/>
            <a:r>
              <a:rPr lang="en-US" sz="1600">
                <a:solidFill>
                  <a:srgbClr val="000000"/>
                </a:solidFill>
              </a:rPr>
              <a:t>S</a:t>
            </a:r>
            <a:endParaRPr lang="en-US">
              <a:solidFill>
                <a:srgbClr val="000000"/>
              </a:solidFill>
              <a:latin typeface="Times New Roman" pitchFamily="18" charset="0"/>
            </a:endParaRPr>
          </a:p>
        </p:txBody>
      </p:sp>
      <p:sp>
        <p:nvSpPr>
          <p:cNvPr id="16513" name="Rectangle 129"/>
          <p:cNvSpPr>
            <a:spLocks noChangeArrowheads="1"/>
          </p:cNvSpPr>
          <p:nvPr/>
        </p:nvSpPr>
        <p:spPr bwMode="auto">
          <a:xfrm>
            <a:off x="4291014" y="2733146"/>
            <a:ext cx="125034" cy="246221"/>
          </a:xfrm>
          <a:prstGeom prst="rect">
            <a:avLst/>
          </a:prstGeom>
          <a:noFill/>
          <a:ln w="9525">
            <a:noFill/>
            <a:miter lim="800000"/>
            <a:headEnd/>
            <a:tailEnd/>
          </a:ln>
        </p:spPr>
        <p:txBody>
          <a:bodyPr wrap="none" lIns="0" tIns="0" rIns="0" bIns="0">
            <a:spAutoFit/>
          </a:bodyPr>
          <a:lstStyle/>
          <a:p>
            <a:pPr algn="l" rtl="0"/>
            <a:r>
              <a:rPr lang="en-US" sz="1600">
                <a:solidFill>
                  <a:srgbClr val="000000"/>
                </a:solidFill>
              </a:rPr>
              <a:t>T</a:t>
            </a:r>
            <a:endParaRPr lang="en-US">
              <a:solidFill>
                <a:srgbClr val="000000"/>
              </a:solidFill>
              <a:latin typeface="Times New Roman" pitchFamily="18" charset="0"/>
            </a:endParaRPr>
          </a:p>
        </p:txBody>
      </p:sp>
      <p:sp>
        <p:nvSpPr>
          <p:cNvPr id="16514" name="Rectangle 130"/>
          <p:cNvSpPr>
            <a:spLocks noChangeArrowheads="1"/>
          </p:cNvSpPr>
          <p:nvPr/>
        </p:nvSpPr>
        <p:spPr bwMode="auto">
          <a:xfrm>
            <a:off x="4829175" y="3593042"/>
            <a:ext cx="1308100" cy="153888"/>
          </a:xfrm>
          <a:prstGeom prst="rect">
            <a:avLst/>
          </a:prstGeom>
          <a:noFill/>
          <a:ln w="9525">
            <a:noFill/>
            <a:miter lim="800000"/>
            <a:headEnd/>
            <a:tailEnd/>
          </a:ln>
        </p:spPr>
        <p:txBody>
          <a:bodyPr lIns="0" tIns="0" rIns="0" bIns="0">
            <a:spAutoFit/>
          </a:bodyPr>
          <a:lstStyle/>
          <a:p>
            <a:pPr algn="ctr" rtl="0"/>
            <a:r>
              <a:rPr lang="en-US" sz="1000">
                <a:solidFill>
                  <a:srgbClr val="000000"/>
                </a:solidFill>
              </a:rPr>
              <a:t> </a:t>
            </a:r>
            <a:endParaRPr lang="en-US" sz="1400">
              <a:solidFill>
                <a:srgbClr val="000000"/>
              </a:solidFill>
              <a:latin typeface="Times New Roman" pitchFamily="18" charset="0"/>
            </a:endParaRPr>
          </a:p>
        </p:txBody>
      </p:sp>
      <p:grpSp>
        <p:nvGrpSpPr>
          <p:cNvPr id="2" name="Group 131"/>
          <p:cNvGrpSpPr>
            <a:grpSpLocks/>
          </p:cNvGrpSpPr>
          <p:nvPr/>
        </p:nvGrpSpPr>
        <p:grpSpPr bwMode="auto">
          <a:xfrm>
            <a:off x="1073149" y="1852083"/>
            <a:ext cx="1098550" cy="441855"/>
            <a:chOff x="996" y="2120"/>
            <a:chExt cx="692" cy="334"/>
          </a:xfrm>
        </p:grpSpPr>
        <p:sp>
          <p:nvSpPr>
            <p:cNvPr id="16545" name="Rectangle 132"/>
            <p:cNvSpPr>
              <a:spLocks noChangeArrowheads="1"/>
            </p:cNvSpPr>
            <p:nvPr/>
          </p:nvSpPr>
          <p:spPr bwMode="auto">
            <a:xfrm>
              <a:off x="1058" y="2220"/>
              <a:ext cx="549" cy="140"/>
            </a:xfrm>
            <a:prstGeom prst="rect">
              <a:avLst/>
            </a:prstGeom>
            <a:noFill/>
            <a:ln w="9525">
              <a:noFill/>
              <a:miter lim="800000"/>
              <a:headEnd/>
              <a:tailEnd/>
            </a:ln>
          </p:spPr>
          <p:txBody>
            <a:bodyPr wrap="none" lIns="0" tIns="0" rIns="0" bIns="0">
              <a:spAutoFit/>
            </a:bodyPr>
            <a:lstStyle/>
            <a:p>
              <a:pPr algn="l" rtl="0"/>
              <a:r>
                <a:rPr lang="en-US" sz="1200">
                  <a:solidFill>
                    <a:srgbClr val="000000"/>
                  </a:solidFill>
                </a:rPr>
                <a:t>RESTRICCIÓN</a:t>
              </a:r>
              <a:endParaRPr lang="en-US">
                <a:solidFill>
                  <a:srgbClr val="000000"/>
                </a:solidFill>
                <a:latin typeface="Times New Roman" pitchFamily="18" charset="0"/>
              </a:endParaRPr>
            </a:p>
          </p:txBody>
        </p:sp>
        <p:grpSp>
          <p:nvGrpSpPr>
            <p:cNvPr id="3" name="Group 133"/>
            <p:cNvGrpSpPr>
              <a:grpSpLocks/>
            </p:cNvGrpSpPr>
            <p:nvPr/>
          </p:nvGrpSpPr>
          <p:grpSpPr bwMode="auto">
            <a:xfrm>
              <a:off x="996" y="2120"/>
              <a:ext cx="692" cy="334"/>
              <a:chOff x="996" y="2120"/>
              <a:chExt cx="692" cy="334"/>
            </a:xfrm>
          </p:grpSpPr>
          <p:sp>
            <p:nvSpPr>
              <p:cNvPr id="16547" name="Rectangle 134"/>
              <p:cNvSpPr>
                <a:spLocks noChangeArrowheads="1"/>
              </p:cNvSpPr>
              <p:nvPr/>
            </p:nvSpPr>
            <p:spPr bwMode="auto">
              <a:xfrm>
                <a:off x="996" y="2120"/>
                <a:ext cx="692" cy="140"/>
              </a:xfrm>
              <a:prstGeom prst="rect">
                <a:avLst/>
              </a:prstGeom>
              <a:noFill/>
              <a:ln w="9525">
                <a:noFill/>
                <a:miter lim="800000"/>
                <a:headEnd/>
                <a:tailEnd/>
              </a:ln>
            </p:spPr>
            <p:txBody>
              <a:bodyPr wrap="none" lIns="0" tIns="0" rIns="0" bIns="0">
                <a:spAutoFit/>
              </a:bodyPr>
              <a:lstStyle/>
              <a:p>
                <a:pPr algn="l" rtl="0"/>
                <a:r>
                  <a:rPr lang="en-US" sz="1200">
                    <a:solidFill>
                      <a:srgbClr val="000000"/>
                    </a:solidFill>
                  </a:rPr>
                  <a:t>R,S Y T ARE</a:t>
                </a:r>
                <a:endParaRPr lang="en-US">
                  <a:solidFill>
                    <a:srgbClr val="000000"/>
                  </a:solidFill>
                  <a:latin typeface="Times New Roman" pitchFamily="18" charset="0"/>
                </a:endParaRPr>
              </a:p>
            </p:txBody>
          </p:sp>
          <p:sp>
            <p:nvSpPr>
              <p:cNvPr id="16548" name="Rectangle 135"/>
              <p:cNvSpPr>
                <a:spLocks noChangeArrowheads="1"/>
              </p:cNvSpPr>
              <p:nvPr/>
            </p:nvSpPr>
            <p:spPr bwMode="auto">
              <a:xfrm>
                <a:off x="1172" y="2314"/>
                <a:ext cx="291" cy="140"/>
              </a:xfrm>
              <a:prstGeom prst="rect">
                <a:avLst/>
              </a:prstGeom>
              <a:noFill/>
              <a:ln w="9525">
                <a:noFill/>
                <a:miter lim="800000"/>
                <a:headEnd/>
                <a:tailEnd/>
              </a:ln>
            </p:spPr>
            <p:txBody>
              <a:bodyPr wrap="none" lIns="0" tIns="0" rIns="0" bIns="0">
                <a:spAutoFit/>
              </a:bodyPr>
              <a:lstStyle/>
              <a:p>
                <a:pPr algn="l" rtl="0"/>
                <a:r>
                  <a:rPr lang="en-US" sz="1200">
                    <a:solidFill>
                      <a:srgbClr val="000000"/>
                    </a:solidFill>
                  </a:rPr>
                  <a:t>BOBINAS</a:t>
                </a:r>
                <a:endParaRPr lang="en-US">
                  <a:solidFill>
                    <a:srgbClr val="000000"/>
                  </a:solidFill>
                  <a:latin typeface="Times New Roman" pitchFamily="18" charset="0"/>
                </a:endParaRPr>
              </a:p>
            </p:txBody>
          </p:sp>
        </p:grpSp>
      </p:grpSp>
      <p:sp>
        <p:nvSpPr>
          <p:cNvPr id="16516" name="Rectangle 136"/>
          <p:cNvSpPr>
            <a:spLocks noChangeArrowheads="1"/>
          </p:cNvSpPr>
          <p:nvPr/>
        </p:nvSpPr>
        <p:spPr bwMode="auto">
          <a:xfrm>
            <a:off x="2016126" y="3511021"/>
            <a:ext cx="1345176" cy="369332"/>
          </a:xfrm>
          <a:prstGeom prst="rect">
            <a:avLst/>
          </a:prstGeom>
          <a:noFill/>
          <a:ln w="9525">
            <a:noFill/>
            <a:miter lim="800000"/>
            <a:headEnd/>
            <a:tailEnd/>
          </a:ln>
        </p:spPr>
        <p:txBody>
          <a:bodyPr wrap="none" lIns="0" tIns="0" rIns="0" bIns="0">
            <a:spAutoFit/>
          </a:bodyPr>
          <a:lstStyle/>
          <a:p>
            <a:pPr algn="l" rtl="0"/>
            <a:r>
              <a:rPr lang="en-US" sz="1200">
                <a:solidFill>
                  <a:srgbClr val="000000"/>
                </a:solidFill>
              </a:rPr>
              <a:t>SOLO UNA FASE</a:t>
            </a:r>
          </a:p>
          <a:p>
            <a:pPr algn="l" rtl="0"/>
            <a:r>
              <a:rPr lang="en-US" sz="1200">
                <a:solidFill>
                  <a:srgbClr val="000000"/>
                </a:solidFill>
              </a:rPr>
              <a:t>MOSTRADO</a:t>
            </a:r>
            <a:endParaRPr lang="en-US">
              <a:solidFill>
                <a:srgbClr val="000000"/>
              </a:solidFill>
              <a:latin typeface="Times New Roman" pitchFamily="18" charset="0"/>
            </a:endParaRPr>
          </a:p>
        </p:txBody>
      </p:sp>
      <p:sp>
        <p:nvSpPr>
          <p:cNvPr id="68745" name="Line 137"/>
          <p:cNvSpPr>
            <a:spLocks noChangeShapeType="1"/>
          </p:cNvSpPr>
          <p:nvPr/>
        </p:nvSpPr>
        <p:spPr bwMode="auto">
          <a:xfrm>
            <a:off x="3373439" y="2091532"/>
            <a:ext cx="1587" cy="79375"/>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46" name="Line 138"/>
          <p:cNvSpPr>
            <a:spLocks noChangeShapeType="1"/>
          </p:cNvSpPr>
          <p:nvPr/>
        </p:nvSpPr>
        <p:spPr bwMode="auto">
          <a:xfrm>
            <a:off x="4164014" y="2091532"/>
            <a:ext cx="1587" cy="79375"/>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47" name="Line 139"/>
          <p:cNvSpPr>
            <a:spLocks noChangeShapeType="1"/>
          </p:cNvSpPr>
          <p:nvPr/>
        </p:nvSpPr>
        <p:spPr bwMode="auto">
          <a:xfrm>
            <a:off x="4953000" y="2091532"/>
            <a:ext cx="1588" cy="79375"/>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48" name="Line 140"/>
          <p:cNvSpPr>
            <a:spLocks noChangeShapeType="1"/>
          </p:cNvSpPr>
          <p:nvPr/>
        </p:nvSpPr>
        <p:spPr bwMode="auto">
          <a:xfrm>
            <a:off x="5735639" y="2078303"/>
            <a:ext cx="1587" cy="9921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6521" name="Rectangle 141"/>
          <p:cNvSpPr>
            <a:spLocks noGrp="1" noChangeArrowheads="1"/>
          </p:cNvSpPr>
          <p:nvPr>
            <p:ph type="title"/>
          </p:nvPr>
        </p:nvSpPr>
        <p:spPr/>
        <p:txBody>
          <a:bodyPr/>
          <a:lstStyle/>
          <a:p>
            <a:pPr algn="l" rtl="0"/>
            <a:r>
              <a:rPr lang="en-US" dirty="0" smtClean="0"/>
              <a:t>Diferencial de porcentaje de restricción múltiple (heredado)</a:t>
            </a:r>
            <a:endParaRPr lang="en-US" sz="3600" b="1" dirty="0" smtClean="0"/>
          </a:p>
        </p:txBody>
      </p:sp>
      <p:sp>
        <p:nvSpPr>
          <p:cNvPr id="16522" name="Rectangle 142"/>
          <p:cNvSpPr>
            <a:spLocks noChangeArrowheads="1"/>
          </p:cNvSpPr>
          <p:nvPr/>
        </p:nvSpPr>
        <p:spPr bwMode="auto">
          <a:xfrm>
            <a:off x="4746625" y="3776928"/>
            <a:ext cx="1498615" cy="307777"/>
          </a:xfrm>
          <a:prstGeom prst="rect">
            <a:avLst/>
          </a:prstGeom>
          <a:noFill/>
          <a:ln w="9525">
            <a:noFill/>
            <a:miter lim="800000"/>
            <a:headEnd/>
            <a:tailEnd/>
          </a:ln>
        </p:spPr>
        <p:txBody>
          <a:bodyPr wrap="none">
            <a:spAutoFit/>
          </a:bodyPr>
          <a:lstStyle/>
          <a:p>
            <a:pPr algn="l" rtl="0"/>
            <a:r>
              <a:rPr lang="en-US" sz="1400">
                <a:solidFill>
                  <a:srgbClr val="000000"/>
                </a:solidFill>
              </a:rPr>
              <a:t>BOBINA DE OPERACIÓN</a:t>
            </a:r>
          </a:p>
        </p:txBody>
      </p:sp>
      <p:sp>
        <p:nvSpPr>
          <p:cNvPr id="68751" name="Line 143"/>
          <p:cNvSpPr>
            <a:spLocks noChangeAspect="1" noChangeShapeType="1"/>
          </p:cNvSpPr>
          <p:nvPr/>
        </p:nvSpPr>
        <p:spPr bwMode="auto">
          <a:xfrm flipH="1">
            <a:off x="3295650" y="2480469"/>
            <a:ext cx="0" cy="190500"/>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52" name="Line 144"/>
          <p:cNvSpPr>
            <a:spLocks noChangeAspect="1" noChangeShapeType="1"/>
          </p:cNvSpPr>
          <p:nvPr/>
        </p:nvSpPr>
        <p:spPr bwMode="auto">
          <a:xfrm flipH="1">
            <a:off x="4953000" y="2452687"/>
            <a:ext cx="0" cy="250032"/>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53" name="Line 145"/>
          <p:cNvSpPr>
            <a:spLocks noChangeAspect="1" noChangeShapeType="1"/>
          </p:cNvSpPr>
          <p:nvPr/>
        </p:nvSpPr>
        <p:spPr bwMode="auto">
          <a:xfrm flipV="1">
            <a:off x="4548188" y="3062553"/>
            <a:ext cx="0" cy="238125"/>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54" name="Line 146"/>
          <p:cNvSpPr>
            <a:spLocks noChangeAspect="1" noChangeShapeType="1"/>
          </p:cNvSpPr>
          <p:nvPr/>
        </p:nvSpPr>
        <p:spPr bwMode="auto">
          <a:xfrm flipV="1">
            <a:off x="5407025" y="2467240"/>
            <a:ext cx="0" cy="238125"/>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6527" name="Rectangle 147"/>
          <p:cNvSpPr>
            <a:spLocks noChangeArrowheads="1"/>
          </p:cNvSpPr>
          <p:nvPr/>
        </p:nvSpPr>
        <p:spPr bwMode="auto">
          <a:xfrm>
            <a:off x="3035300" y="1312334"/>
            <a:ext cx="320922" cy="338554"/>
          </a:xfrm>
          <a:prstGeom prst="rect">
            <a:avLst/>
          </a:prstGeom>
          <a:noFill/>
          <a:ln w="9525">
            <a:noFill/>
            <a:miter lim="800000"/>
            <a:headEnd/>
            <a:tailEnd/>
          </a:ln>
        </p:spPr>
        <p:txBody>
          <a:bodyPr wrap="none">
            <a:spAutoFit/>
          </a:bodyPr>
          <a:lstStyle/>
          <a:p>
            <a:pPr algn="l" rtl="0"/>
            <a:r>
              <a:rPr lang="en-US" sz="1600">
                <a:solidFill>
                  <a:srgbClr val="000000"/>
                </a:solidFill>
              </a:rPr>
              <a:t>UN</a:t>
            </a:r>
            <a:endParaRPr lang="en-US" sz="1600">
              <a:solidFill>
                <a:srgbClr val="000000"/>
              </a:solidFill>
              <a:latin typeface="Times New Roman" pitchFamily="18" charset="0"/>
            </a:endParaRPr>
          </a:p>
        </p:txBody>
      </p:sp>
      <p:sp>
        <p:nvSpPr>
          <p:cNvPr id="16528" name="Rectangle 148"/>
          <p:cNvSpPr>
            <a:spLocks noChangeArrowheads="1"/>
          </p:cNvSpPr>
          <p:nvPr/>
        </p:nvSpPr>
        <p:spPr bwMode="auto">
          <a:xfrm>
            <a:off x="3848100" y="1333500"/>
            <a:ext cx="320922" cy="338554"/>
          </a:xfrm>
          <a:prstGeom prst="rect">
            <a:avLst/>
          </a:prstGeom>
          <a:noFill/>
          <a:ln w="9525">
            <a:noFill/>
            <a:miter lim="800000"/>
            <a:headEnd/>
            <a:tailEnd/>
          </a:ln>
        </p:spPr>
        <p:txBody>
          <a:bodyPr wrap="none">
            <a:spAutoFit/>
          </a:bodyPr>
          <a:lstStyle/>
          <a:p>
            <a:pPr algn="l" rtl="0"/>
            <a:r>
              <a:rPr lang="en-US" sz="1600">
                <a:solidFill>
                  <a:srgbClr val="000000"/>
                </a:solidFill>
              </a:rPr>
              <a:t>B</a:t>
            </a:r>
            <a:endParaRPr lang="en-US" sz="1600">
              <a:solidFill>
                <a:srgbClr val="000000"/>
              </a:solidFill>
              <a:latin typeface="Times New Roman" pitchFamily="18" charset="0"/>
            </a:endParaRPr>
          </a:p>
        </p:txBody>
      </p:sp>
      <p:sp>
        <p:nvSpPr>
          <p:cNvPr id="16529" name="Rectangle 149"/>
          <p:cNvSpPr>
            <a:spLocks noChangeArrowheads="1"/>
          </p:cNvSpPr>
          <p:nvPr/>
        </p:nvSpPr>
        <p:spPr bwMode="auto">
          <a:xfrm>
            <a:off x="4597400" y="1312334"/>
            <a:ext cx="332142" cy="338554"/>
          </a:xfrm>
          <a:prstGeom prst="rect">
            <a:avLst/>
          </a:prstGeom>
          <a:noFill/>
          <a:ln w="9525">
            <a:noFill/>
            <a:miter lim="800000"/>
            <a:headEnd/>
            <a:tailEnd/>
          </a:ln>
        </p:spPr>
        <p:txBody>
          <a:bodyPr wrap="none">
            <a:spAutoFit/>
          </a:bodyPr>
          <a:lstStyle/>
          <a:p>
            <a:pPr algn="l" rtl="0"/>
            <a:r>
              <a:rPr lang="en-US" sz="1600">
                <a:solidFill>
                  <a:srgbClr val="000000"/>
                </a:solidFill>
              </a:rPr>
              <a:t>C</a:t>
            </a:r>
            <a:endParaRPr lang="en-US" sz="1600">
              <a:solidFill>
                <a:srgbClr val="000000"/>
              </a:solidFill>
              <a:latin typeface="Times New Roman" pitchFamily="18" charset="0"/>
            </a:endParaRPr>
          </a:p>
        </p:txBody>
      </p:sp>
      <p:sp>
        <p:nvSpPr>
          <p:cNvPr id="16530" name="Rectangle 150"/>
          <p:cNvSpPr>
            <a:spLocks noChangeArrowheads="1"/>
          </p:cNvSpPr>
          <p:nvPr/>
        </p:nvSpPr>
        <p:spPr bwMode="auto">
          <a:xfrm>
            <a:off x="5397500" y="1301750"/>
            <a:ext cx="332142" cy="338554"/>
          </a:xfrm>
          <a:prstGeom prst="rect">
            <a:avLst/>
          </a:prstGeom>
          <a:noFill/>
          <a:ln w="9525">
            <a:noFill/>
            <a:miter lim="800000"/>
            <a:headEnd/>
            <a:tailEnd/>
          </a:ln>
        </p:spPr>
        <p:txBody>
          <a:bodyPr wrap="none">
            <a:spAutoFit/>
          </a:bodyPr>
          <a:lstStyle/>
          <a:p>
            <a:pPr algn="l" rtl="0"/>
            <a:r>
              <a:rPr lang="en-US" sz="1600">
                <a:solidFill>
                  <a:srgbClr val="000000"/>
                </a:solidFill>
              </a:rPr>
              <a:t>D</a:t>
            </a:r>
            <a:endParaRPr lang="en-US" sz="1600">
              <a:solidFill>
                <a:srgbClr val="000000"/>
              </a:solidFill>
              <a:latin typeface="Times New Roman" pitchFamily="18" charset="0"/>
            </a:endParaRPr>
          </a:p>
        </p:txBody>
      </p:sp>
      <p:grpSp>
        <p:nvGrpSpPr>
          <p:cNvPr id="4" name="Group 151"/>
          <p:cNvGrpSpPr>
            <a:grpSpLocks/>
          </p:cNvGrpSpPr>
          <p:nvPr/>
        </p:nvGrpSpPr>
        <p:grpSpPr bwMode="auto">
          <a:xfrm>
            <a:off x="5626101" y="2160323"/>
            <a:ext cx="200025" cy="142875"/>
            <a:chOff x="3224" y="1425"/>
            <a:chExt cx="126" cy="108"/>
          </a:xfrm>
        </p:grpSpPr>
        <p:sp>
          <p:nvSpPr>
            <p:cNvPr id="68760" name="Line 152"/>
            <p:cNvSpPr>
              <a:spLocks noChangeAspect="1" noChangeShapeType="1"/>
            </p:cNvSpPr>
            <p:nvPr/>
          </p:nvSpPr>
          <p:spPr bwMode="auto">
            <a:xfrm>
              <a:off x="3228" y="1429"/>
              <a:ext cx="104" cy="104"/>
            </a:xfrm>
            <a:prstGeom prst="line">
              <a:avLst/>
            </a:prstGeom>
            <a:noFill/>
            <a:ln w="38100">
              <a:solidFill>
                <a:srgbClr val="FF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61" name="Line 153"/>
            <p:cNvSpPr>
              <a:spLocks noChangeAspect="1" noChangeShapeType="1"/>
            </p:cNvSpPr>
            <p:nvPr/>
          </p:nvSpPr>
          <p:spPr bwMode="auto">
            <a:xfrm>
              <a:off x="3287" y="1488"/>
              <a:ext cx="0"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8762" name="Line 154"/>
            <p:cNvSpPr>
              <a:spLocks noChangeAspect="1" noChangeShapeType="1"/>
            </p:cNvSpPr>
            <p:nvPr/>
          </p:nvSpPr>
          <p:spPr bwMode="auto">
            <a:xfrm flipH="1">
              <a:off x="3224" y="1425"/>
              <a:ext cx="126" cy="94"/>
            </a:xfrm>
            <a:prstGeom prst="line">
              <a:avLst/>
            </a:prstGeom>
            <a:noFill/>
            <a:ln w="38100">
              <a:solidFill>
                <a:srgbClr val="FF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16532" name="Rectangle 155"/>
          <p:cNvSpPr>
            <a:spLocks noChangeArrowheads="1"/>
          </p:cNvSpPr>
          <p:nvPr/>
        </p:nvSpPr>
        <p:spPr bwMode="auto">
          <a:xfrm>
            <a:off x="582614" y="4467490"/>
            <a:ext cx="7824787" cy="830997"/>
          </a:xfrm>
          <a:prstGeom prst="rect">
            <a:avLst/>
          </a:prstGeom>
          <a:noFill/>
          <a:ln w="9525">
            <a:noFill/>
            <a:miter lim="800000"/>
            <a:headEnd/>
            <a:tailEnd/>
          </a:ln>
        </p:spPr>
        <p:txBody>
          <a:bodyPr>
            <a:spAutoFit/>
          </a:bodyPr>
          <a:lstStyle/>
          <a:p>
            <a:pPr algn="ctr" rtl="0"/>
            <a:r>
              <a:rPr lang="en-US" sz="2000" dirty="0">
                <a:solidFill>
                  <a:srgbClr val="000000"/>
                </a:solidFill>
              </a:rPr>
              <a:t>Externo</a:t>
            </a:r>
            <a:r>
              <a:rPr lang="en-US" sz="2000" dirty="0" smtClean="0">
                <a:solidFill>
                  <a:srgbClr val="000000"/>
                </a:solidFill>
              </a:rPr>
              <a:t>ejemplo de falla -</a:t>
            </a:r>
            <a:r>
              <a:rPr lang="en-US" sz="2000" dirty="0">
                <a:solidFill>
                  <a:srgbClr val="000000"/>
                </a:solidFill>
              </a:rPr>
              <a:t>4</a:t>
            </a:r>
            <a:r>
              <a:rPr lang="en-US" sz="2000" dirty="0" smtClean="0">
                <a:solidFill>
                  <a:srgbClr val="000000"/>
                </a:solidFill>
              </a:rPr>
              <a:t>conexión del circuito</a:t>
            </a:r>
            <a:endParaRPr lang="en-US" sz="2000" dirty="0">
              <a:solidFill>
                <a:srgbClr val="000000"/>
              </a:solidFill>
            </a:endParaRPr>
          </a:p>
          <a:p>
            <a:pPr algn="ctr" rtl="0"/>
            <a:endParaRPr lang="en-US" sz="2800" dirty="0">
              <a:solidFill>
                <a:srgbClr val="000000"/>
              </a:solidFill>
              <a:latin typeface="Times New Roman" pitchFamily="18" charset="0"/>
            </a:endParaRPr>
          </a:p>
        </p:txBody>
      </p:sp>
      <p:sp>
        <p:nvSpPr>
          <p:cNvPr id="68764" name="Line 156"/>
          <p:cNvSpPr>
            <a:spLocks noChangeAspect="1" noChangeShapeType="1"/>
          </p:cNvSpPr>
          <p:nvPr/>
        </p:nvSpPr>
        <p:spPr bwMode="auto">
          <a:xfrm flipH="1">
            <a:off x="3743325" y="2443427"/>
            <a:ext cx="0" cy="211667"/>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6534" name="Text Box 157"/>
          <p:cNvSpPr txBox="1">
            <a:spLocks noChangeArrowheads="1"/>
          </p:cNvSpPr>
          <p:nvPr/>
        </p:nvSpPr>
        <p:spPr bwMode="auto">
          <a:xfrm>
            <a:off x="3700464" y="3063875"/>
            <a:ext cx="4270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20</a:t>
            </a:r>
            <a:endParaRPr lang="en-US" sz="1000">
              <a:solidFill>
                <a:srgbClr val="000000"/>
              </a:solidFill>
              <a:latin typeface="Times New Roman" pitchFamily="18" charset="0"/>
            </a:endParaRPr>
          </a:p>
        </p:txBody>
      </p:sp>
      <p:sp>
        <p:nvSpPr>
          <p:cNvPr id="68766" name="Line 158"/>
          <p:cNvSpPr>
            <a:spLocks noChangeAspect="1" noChangeShapeType="1"/>
          </p:cNvSpPr>
          <p:nvPr/>
        </p:nvSpPr>
        <p:spPr bwMode="auto">
          <a:xfrm flipH="1">
            <a:off x="4137025" y="3078427"/>
            <a:ext cx="0" cy="243417"/>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6536" name="Text Box 159"/>
          <p:cNvSpPr txBox="1">
            <a:spLocks noChangeArrowheads="1"/>
          </p:cNvSpPr>
          <p:nvPr/>
        </p:nvSpPr>
        <p:spPr bwMode="auto">
          <a:xfrm>
            <a:off x="3763964" y="3720042"/>
            <a:ext cx="4270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0</a:t>
            </a:r>
            <a:endParaRPr lang="en-US" sz="1000">
              <a:solidFill>
                <a:srgbClr val="000000"/>
              </a:solidFill>
              <a:latin typeface="Times New Roman" pitchFamily="18" charset="0"/>
            </a:endParaRPr>
          </a:p>
        </p:txBody>
      </p:sp>
      <p:sp>
        <p:nvSpPr>
          <p:cNvPr id="68768" name="Line 160"/>
          <p:cNvSpPr>
            <a:spLocks noChangeAspect="1" noChangeShapeType="1"/>
          </p:cNvSpPr>
          <p:nvPr/>
        </p:nvSpPr>
        <p:spPr bwMode="auto">
          <a:xfrm flipV="1">
            <a:off x="4217988" y="3729303"/>
            <a:ext cx="0" cy="238125"/>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6538" name="Rectangle 161"/>
          <p:cNvSpPr>
            <a:spLocks noChangeArrowheads="1"/>
          </p:cNvSpPr>
          <p:nvPr/>
        </p:nvSpPr>
        <p:spPr bwMode="auto">
          <a:xfrm>
            <a:off x="6438900" y="1989667"/>
            <a:ext cx="2319338" cy="1323439"/>
          </a:xfrm>
          <a:prstGeom prst="rect">
            <a:avLst/>
          </a:prstGeom>
          <a:noFill/>
          <a:ln w="9525">
            <a:noFill/>
            <a:miter lim="800000"/>
            <a:headEnd/>
            <a:tailEnd/>
          </a:ln>
        </p:spPr>
        <p:txBody>
          <a:bodyPr>
            <a:spAutoFit/>
          </a:bodyPr>
          <a:lstStyle/>
          <a:p>
            <a:pPr algn="l" rtl="0"/>
            <a:r>
              <a:rPr lang="en-US" sz="1600">
                <a:solidFill>
                  <a:srgbClr val="000000"/>
                </a:solidFill>
              </a:rPr>
              <a:t>Todos los circuitos tienen aporte de 10 Amp.</a:t>
            </a:r>
          </a:p>
          <a:p>
            <a:pPr algn="l" rtl="0"/>
            <a:endParaRPr lang="en-US" sz="1600">
              <a:solidFill>
                <a:srgbClr val="000000"/>
              </a:solidFill>
            </a:endParaRPr>
          </a:p>
          <a:p>
            <a:pPr algn="l" rtl="0"/>
            <a:r>
              <a:rPr lang="en-US" sz="1600">
                <a:solidFill>
                  <a:srgbClr val="000000"/>
                </a:solidFill>
              </a:rPr>
              <a:t>Restricción = 60</a:t>
            </a:r>
          </a:p>
          <a:p>
            <a:pPr algn="l" rtl="0"/>
            <a:r>
              <a:rPr lang="en-US" sz="1600">
                <a:solidFill>
                  <a:srgbClr val="000000"/>
                </a:solidFill>
              </a:rPr>
              <a:t>Operar = 0</a:t>
            </a:r>
          </a:p>
        </p:txBody>
      </p:sp>
      <p:sp>
        <p:nvSpPr>
          <p:cNvPr id="16539" name="Text Box 162"/>
          <p:cNvSpPr txBox="1">
            <a:spLocks noChangeArrowheads="1"/>
          </p:cNvSpPr>
          <p:nvPr/>
        </p:nvSpPr>
        <p:spPr bwMode="auto">
          <a:xfrm>
            <a:off x="787400" y="2550584"/>
            <a:ext cx="2247900" cy="369332"/>
          </a:xfrm>
          <a:prstGeom prst="rect">
            <a:avLst/>
          </a:prstGeom>
          <a:noFill/>
          <a:ln w="12700">
            <a:noFill/>
            <a:miter lim="800000"/>
            <a:headEnd/>
            <a:tailEnd/>
          </a:ln>
        </p:spPr>
        <p:txBody>
          <a:bodyPr>
            <a:spAutoFit/>
          </a:bodyPr>
          <a:lstStyle/>
          <a:p>
            <a:pPr algn="l" rtl="0">
              <a:spcBef>
                <a:spcPct val="50000"/>
              </a:spcBef>
            </a:pPr>
            <a:r>
              <a:rPr lang="en-US">
                <a:solidFill>
                  <a:srgbClr val="666666"/>
                </a:solidFill>
              </a:rPr>
              <a:t>Restricción neta (0)</a:t>
            </a:r>
          </a:p>
        </p:txBody>
      </p:sp>
      <p:sp>
        <p:nvSpPr>
          <p:cNvPr id="16540" name="Text Box 163"/>
          <p:cNvSpPr txBox="1">
            <a:spLocks noChangeArrowheads="1"/>
          </p:cNvSpPr>
          <p:nvPr/>
        </p:nvSpPr>
        <p:spPr bwMode="auto">
          <a:xfrm>
            <a:off x="5448300" y="2698751"/>
            <a:ext cx="698500" cy="369332"/>
          </a:xfrm>
          <a:prstGeom prst="rect">
            <a:avLst/>
          </a:prstGeom>
          <a:noFill/>
          <a:ln w="12700">
            <a:noFill/>
            <a:miter lim="800000"/>
            <a:headEnd/>
            <a:tailEnd/>
          </a:ln>
        </p:spPr>
        <p:txBody>
          <a:bodyPr>
            <a:spAutoFit/>
          </a:bodyPr>
          <a:lstStyle/>
          <a:p>
            <a:pPr algn="l" rtl="0">
              <a:spcBef>
                <a:spcPct val="50000"/>
              </a:spcBef>
            </a:pPr>
            <a:r>
              <a:rPr lang="en-US">
                <a:solidFill>
                  <a:srgbClr val="666666"/>
                </a:solidFill>
              </a:rPr>
              <a:t>(20)</a:t>
            </a:r>
          </a:p>
        </p:txBody>
      </p:sp>
      <p:sp>
        <p:nvSpPr>
          <p:cNvPr id="16541" name="Text Box 164"/>
          <p:cNvSpPr txBox="1">
            <a:spLocks noChangeArrowheads="1"/>
          </p:cNvSpPr>
          <p:nvPr/>
        </p:nvSpPr>
        <p:spPr bwMode="auto">
          <a:xfrm>
            <a:off x="4610100" y="3227917"/>
            <a:ext cx="698500" cy="369332"/>
          </a:xfrm>
          <a:prstGeom prst="rect">
            <a:avLst/>
          </a:prstGeom>
          <a:noFill/>
          <a:ln w="12700">
            <a:noFill/>
            <a:miter lim="800000"/>
            <a:headEnd/>
            <a:tailEnd/>
          </a:ln>
        </p:spPr>
        <p:txBody>
          <a:bodyPr>
            <a:spAutoFit/>
          </a:bodyPr>
          <a:lstStyle/>
          <a:p>
            <a:pPr algn="l" rtl="0">
              <a:spcBef>
                <a:spcPct val="50000"/>
              </a:spcBef>
            </a:pPr>
            <a:r>
              <a:rPr lang="en-US">
                <a:solidFill>
                  <a:srgbClr val="666666"/>
                </a:solidFill>
              </a:rPr>
              <a:t>(40)</a:t>
            </a:r>
          </a:p>
        </p:txBody>
      </p:sp>
      <p:sp>
        <p:nvSpPr>
          <p:cNvPr id="166" name="Date Placeholder 165"/>
          <p:cNvSpPr>
            <a:spLocks noGrp="1"/>
          </p:cNvSpPr>
          <p:nvPr>
            <p:ph type="dt" sz="half" idx="11"/>
          </p:nvPr>
        </p:nvSpPr>
        <p:spPr/>
        <p:txBody>
          <a:bodyPr/>
          <a:lstStyle/>
          <a:p>
            <a:fld id="{3B922F9E-C939-4D05-9956-BA590136953F}" type="datetime4">
              <a:rPr lang="en-US">
                <a:solidFill>
                  <a:srgbClr val="000000"/>
                </a:solidFill>
              </a:rPr>
              <a:pPr/>
              <a:t>May 27, 2022</a:t>
            </a:fld>
            <a:endParaRPr dirty="0">
              <a:solidFill>
                <a:srgbClr val="000000"/>
              </a:solidFill>
            </a:endParaRPr>
          </a:p>
        </p:txBody>
      </p:sp>
      <p:sp>
        <p:nvSpPr>
          <p:cNvPr id="167" name="Slide Number Placeholder 166"/>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35</a:t>
            </a:fld>
            <a:endParaRPr dirty="0">
              <a:solidFill>
                <a:srgbClr val="000000"/>
              </a:solidFill>
            </a:endParaRPr>
          </a:p>
        </p:txBody>
      </p:sp>
      <p:sp>
        <p:nvSpPr>
          <p:cNvPr id="168" name="Footer Placeholder 167"/>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353088834"/>
      </p:ext>
    </p:extLst>
  </p:cSld>
  <p:clrMapOvr>
    <a:masterClrMapping/>
  </p:clrMapOvr>
  <p:transition>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2913064" y="2450042"/>
            <a:ext cx="4270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10</a:t>
            </a:r>
            <a:endParaRPr lang="en-US" sz="1000">
              <a:solidFill>
                <a:srgbClr val="000000"/>
              </a:solidFill>
              <a:latin typeface="Times New Roman" pitchFamily="18" charset="0"/>
            </a:endParaRPr>
          </a:p>
        </p:txBody>
      </p:sp>
      <p:sp>
        <p:nvSpPr>
          <p:cNvPr id="17411" name="Text Box 3"/>
          <p:cNvSpPr txBox="1">
            <a:spLocks noChangeArrowheads="1"/>
          </p:cNvSpPr>
          <p:nvPr/>
        </p:nvSpPr>
        <p:spPr bwMode="auto">
          <a:xfrm>
            <a:off x="3751264" y="2439459"/>
            <a:ext cx="4270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10</a:t>
            </a:r>
            <a:endParaRPr lang="en-US" sz="1000">
              <a:solidFill>
                <a:srgbClr val="000000"/>
              </a:solidFill>
              <a:latin typeface="Times New Roman" pitchFamily="18" charset="0"/>
            </a:endParaRPr>
          </a:p>
        </p:txBody>
      </p:sp>
      <p:sp>
        <p:nvSpPr>
          <p:cNvPr id="17412" name="Text Box 4"/>
          <p:cNvSpPr txBox="1">
            <a:spLocks noChangeArrowheads="1"/>
          </p:cNvSpPr>
          <p:nvPr/>
        </p:nvSpPr>
        <p:spPr bwMode="auto">
          <a:xfrm>
            <a:off x="4564064" y="3053292"/>
            <a:ext cx="4270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20</a:t>
            </a:r>
            <a:endParaRPr lang="en-US" sz="1000">
              <a:solidFill>
                <a:srgbClr val="000000"/>
              </a:solidFill>
              <a:latin typeface="Times New Roman" pitchFamily="18" charset="0"/>
            </a:endParaRPr>
          </a:p>
        </p:txBody>
      </p:sp>
      <p:sp>
        <p:nvSpPr>
          <p:cNvPr id="17413" name="Text Box 5"/>
          <p:cNvSpPr txBox="1">
            <a:spLocks noChangeArrowheads="1"/>
          </p:cNvSpPr>
          <p:nvPr/>
        </p:nvSpPr>
        <p:spPr bwMode="auto">
          <a:xfrm>
            <a:off x="5389564" y="2450042"/>
            <a:ext cx="4270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10</a:t>
            </a:r>
            <a:endParaRPr lang="en-US" sz="1000">
              <a:solidFill>
                <a:srgbClr val="000000"/>
              </a:solidFill>
              <a:latin typeface="Times New Roman" pitchFamily="18" charset="0"/>
            </a:endParaRPr>
          </a:p>
        </p:txBody>
      </p:sp>
      <p:sp>
        <p:nvSpPr>
          <p:cNvPr id="17414" name="Text Box 6"/>
          <p:cNvSpPr txBox="1">
            <a:spLocks noChangeArrowheads="1"/>
          </p:cNvSpPr>
          <p:nvPr/>
        </p:nvSpPr>
        <p:spPr bwMode="auto">
          <a:xfrm>
            <a:off x="4513264" y="2460625"/>
            <a:ext cx="3889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10</a:t>
            </a:r>
            <a:endParaRPr lang="en-US" sz="1000">
              <a:solidFill>
                <a:srgbClr val="000000"/>
              </a:solidFill>
              <a:latin typeface="Times New Roman" pitchFamily="18" charset="0"/>
            </a:endParaRPr>
          </a:p>
        </p:txBody>
      </p:sp>
      <p:sp>
        <p:nvSpPr>
          <p:cNvPr id="69639" name="Line 7"/>
          <p:cNvSpPr>
            <a:spLocks noChangeShapeType="1"/>
          </p:cNvSpPr>
          <p:nvPr/>
        </p:nvSpPr>
        <p:spPr bwMode="auto">
          <a:xfrm>
            <a:off x="2979739" y="1303074"/>
            <a:ext cx="315912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40" name="Line 8"/>
          <p:cNvSpPr>
            <a:spLocks noChangeShapeType="1"/>
          </p:cNvSpPr>
          <p:nvPr/>
        </p:nvSpPr>
        <p:spPr bwMode="auto">
          <a:xfrm>
            <a:off x="3300414" y="1579563"/>
            <a:ext cx="14763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41" name="Line 9"/>
          <p:cNvSpPr>
            <a:spLocks noChangeShapeType="1"/>
          </p:cNvSpPr>
          <p:nvPr/>
        </p:nvSpPr>
        <p:spPr bwMode="auto">
          <a:xfrm>
            <a:off x="3300414" y="1579563"/>
            <a:ext cx="1587"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42" name="Line 10"/>
          <p:cNvSpPr>
            <a:spLocks noChangeShapeType="1"/>
          </p:cNvSpPr>
          <p:nvPr/>
        </p:nvSpPr>
        <p:spPr bwMode="auto">
          <a:xfrm>
            <a:off x="3300414" y="1697303"/>
            <a:ext cx="14763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43" name="Line 11"/>
          <p:cNvSpPr>
            <a:spLocks noChangeShapeType="1"/>
          </p:cNvSpPr>
          <p:nvPr/>
        </p:nvSpPr>
        <p:spPr bwMode="auto">
          <a:xfrm>
            <a:off x="3448050" y="1579563"/>
            <a:ext cx="1588"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44" name="Line 12"/>
          <p:cNvSpPr>
            <a:spLocks noChangeShapeType="1"/>
          </p:cNvSpPr>
          <p:nvPr/>
        </p:nvSpPr>
        <p:spPr bwMode="auto">
          <a:xfrm flipV="1">
            <a:off x="3373439" y="1460500"/>
            <a:ext cx="1587"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45" name="Line 13"/>
          <p:cNvSpPr>
            <a:spLocks noChangeShapeType="1"/>
          </p:cNvSpPr>
          <p:nvPr/>
        </p:nvSpPr>
        <p:spPr bwMode="auto">
          <a:xfrm>
            <a:off x="3373439" y="1697303"/>
            <a:ext cx="1587"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46" name="Line 14"/>
          <p:cNvSpPr>
            <a:spLocks noChangeShapeType="1"/>
          </p:cNvSpPr>
          <p:nvPr/>
        </p:nvSpPr>
        <p:spPr bwMode="auto">
          <a:xfrm>
            <a:off x="4089400" y="1579563"/>
            <a:ext cx="1476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47" name="Line 15"/>
          <p:cNvSpPr>
            <a:spLocks noChangeShapeType="1"/>
          </p:cNvSpPr>
          <p:nvPr/>
        </p:nvSpPr>
        <p:spPr bwMode="auto">
          <a:xfrm>
            <a:off x="4089400" y="1579563"/>
            <a:ext cx="1588"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48" name="Line 16"/>
          <p:cNvSpPr>
            <a:spLocks noChangeShapeType="1"/>
          </p:cNvSpPr>
          <p:nvPr/>
        </p:nvSpPr>
        <p:spPr bwMode="auto">
          <a:xfrm>
            <a:off x="4089400" y="1697303"/>
            <a:ext cx="1476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49" name="Line 17"/>
          <p:cNvSpPr>
            <a:spLocks noChangeShapeType="1"/>
          </p:cNvSpPr>
          <p:nvPr/>
        </p:nvSpPr>
        <p:spPr bwMode="auto">
          <a:xfrm>
            <a:off x="4237039" y="1579563"/>
            <a:ext cx="1587"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50" name="Line 18"/>
          <p:cNvSpPr>
            <a:spLocks noChangeShapeType="1"/>
          </p:cNvSpPr>
          <p:nvPr/>
        </p:nvSpPr>
        <p:spPr bwMode="auto">
          <a:xfrm flipV="1">
            <a:off x="4164014" y="1460500"/>
            <a:ext cx="1587"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51" name="Line 19"/>
          <p:cNvSpPr>
            <a:spLocks noChangeShapeType="1"/>
          </p:cNvSpPr>
          <p:nvPr/>
        </p:nvSpPr>
        <p:spPr bwMode="auto">
          <a:xfrm>
            <a:off x="4164014" y="1697303"/>
            <a:ext cx="1587"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52" name="Line 20"/>
          <p:cNvSpPr>
            <a:spLocks noChangeShapeType="1"/>
          </p:cNvSpPr>
          <p:nvPr/>
        </p:nvSpPr>
        <p:spPr bwMode="auto">
          <a:xfrm>
            <a:off x="4879975" y="1579563"/>
            <a:ext cx="1476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53" name="Line 21"/>
          <p:cNvSpPr>
            <a:spLocks noChangeShapeType="1"/>
          </p:cNvSpPr>
          <p:nvPr/>
        </p:nvSpPr>
        <p:spPr bwMode="auto">
          <a:xfrm>
            <a:off x="4879975" y="1579563"/>
            <a:ext cx="1588"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54" name="Line 22"/>
          <p:cNvSpPr>
            <a:spLocks noChangeShapeType="1"/>
          </p:cNvSpPr>
          <p:nvPr/>
        </p:nvSpPr>
        <p:spPr bwMode="auto">
          <a:xfrm>
            <a:off x="4879975" y="1697303"/>
            <a:ext cx="1476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55" name="Line 23"/>
          <p:cNvSpPr>
            <a:spLocks noChangeShapeType="1"/>
          </p:cNvSpPr>
          <p:nvPr/>
        </p:nvSpPr>
        <p:spPr bwMode="auto">
          <a:xfrm>
            <a:off x="5027614" y="1579563"/>
            <a:ext cx="1587"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56" name="Line 24"/>
          <p:cNvSpPr>
            <a:spLocks noChangeShapeType="1"/>
          </p:cNvSpPr>
          <p:nvPr/>
        </p:nvSpPr>
        <p:spPr bwMode="auto">
          <a:xfrm flipV="1">
            <a:off x="4953000" y="1460500"/>
            <a:ext cx="1588"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57" name="Line 25"/>
          <p:cNvSpPr>
            <a:spLocks noChangeShapeType="1"/>
          </p:cNvSpPr>
          <p:nvPr/>
        </p:nvSpPr>
        <p:spPr bwMode="auto">
          <a:xfrm>
            <a:off x="4953000" y="1697303"/>
            <a:ext cx="1588"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58" name="Line 26"/>
          <p:cNvSpPr>
            <a:spLocks noChangeShapeType="1"/>
          </p:cNvSpPr>
          <p:nvPr/>
        </p:nvSpPr>
        <p:spPr bwMode="auto">
          <a:xfrm>
            <a:off x="5668964" y="1579563"/>
            <a:ext cx="14763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59" name="Line 27"/>
          <p:cNvSpPr>
            <a:spLocks noChangeShapeType="1"/>
          </p:cNvSpPr>
          <p:nvPr/>
        </p:nvSpPr>
        <p:spPr bwMode="auto">
          <a:xfrm>
            <a:off x="5668964" y="1579563"/>
            <a:ext cx="1587"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60" name="Line 28"/>
          <p:cNvSpPr>
            <a:spLocks noChangeShapeType="1"/>
          </p:cNvSpPr>
          <p:nvPr/>
        </p:nvSpPr>
        <p:spPr bwMode="auto">
          <a:xfrm>
            <a:off x="5668964" y="1697303"/>
            <a:ext cx="14763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61" name="Line 29"/>
          <p:cNvSpPr>
            <a:spLocks noChangeShapeType="1"/>
          </p:cNvSpPr>
          <p:nvPr/>
        </p:nvSpPr>
        <p:spPr bwMode="auto">
          <a:xfrm>
            <a:off x="5816600" y="1579563"/>
            <a:ext cx="1588" cy="11774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62" name="Line 30"/>
          <p:cNvSpPr>
            <a:spLocks noChangeShapeType="1"/>
          </p:cNvSpPr>
          <p:nvPr/>
        </p:nvSpPr>
        <p:spPr bwMode="auto">
          <a:xfrm flipV="1">
            <a:off x="5743575" y="1460500"/>
            <a:ext cx="1588"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63" name="Line 31"/>
          <p:cNvSpPr>
            <a:spLocks noChangeShapeType="1"/>
          </p:cNvSpPr>
          <p:nvPr/>
        </p:nvSpPr>
        <p:spPr bwMode="auto">
          <a:xfrm>
            <a:off x="5743575" y="1697303"/>
            <a:ext cx="1588" cy="11906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64" name="Line 32"/>
          <p:cNvSpPr>
            <a:spLocks noChangeShapeType="1"/>
          </p:cNvSpPr>
          <p:nvPr/>
        </p:nvSpPr>
        <p:spPr bwMode="auto">
          <a:xfrm flipV="1">
            <a:off x="3373439" y="1303073"/>
            <a:ext cx="1587" cy="157427"/>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65" name="Line 33"/>
          <p:cNvSpPr>
            <a:spLocks noChangeShapeType="1"/>
          </p:cNvSpPr>
          <p:nvPr/>
        </p:nvSpPr>
        <p:spPr bwMode="auto">
          <a:xfrm flipV="1">
            <a:off x="4164014" y="1303073"/>
            <a:ext cx="1587" cy="157427"/>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66" name="Line 34"/>
          <p:cNvSpPr>
            <a:spLocks noChangeShapeType="1"/>
          </p:cNvSpPr>
          <p:nvPr/>
        </p:nvSpPr>
        <p:spPr bwMode="auto">
          <a:xfrm flipV="1">
            <a:off x="4953000" y="1303073"/>
            <a:ext cx="1588" cy="157427"/>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67" name="Line 35"/>
          <p:cNvSpPr>
            <a:spLocks noChangeShapeType="1"/>
          </p:cNvSpPr>
          <p:nvPr/>
        </p:nvSpPr>
        <p:spPr bwMode="auto">
          <a:xfrm flipV="1">
            <a:off x="5743575" y="1303073"/>
            <a:ext cx="1588" cy="157427"/>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68" name="Freeform 36"/>
          <p:cNvSpPr>
            <a:spLocks/>
          </p:cNvSpPr>
          <p:nvPr/>
        </p:nvSpPr>
        <p:spPr bwMode="auto">
          <a:xfrm>
            <a:off x="3357563" y="1854729"/>
            <a:ext cx="49212" cy="158750"/>
          </a:xfrm>
          <a:custGeom>
            <a:avLst/>
            <a:gdLst/>
            <a:ahLst/>
            <a:cxnLst>
              <a:cxn ang="0">
                <a:pos x="0" y="120"/>
              </a:cxn>
              <a:cxn ang="0">
                <a:pos x="26" y="110"/>
              </a:cxn>
              <a:cxn ang="0">
                <a:pos x="31" y="90"/>
              </a:cxn>
              <a:cxn ang="0">
                <a:pos x="26" y="70"/>
              </a:cxn>
              <a:cxn ang="0">
                <a:pos x="0" y="60"/>
              </a:cxn>
              <a:cxn ang="0">
                <a:pos x="26" y="50"/>
              </a:cxn>
              <a:cxn ang="0">
                <a:pos x="31" y="30"/>
              </a:cxn>
              <a:cxn ang="0">
                <a:pos x="26" y="10"/>
              </a:cxn>
              <a:cxn ang="0">
                <a:pos x="0" y="0"/>
              </a:cxn>
            </a:cxnLst>
            <a:rect l="0" t="0" r="r" b="b"/>
            <a:pathLst>
              <a:path w="31" h="120">
                <a:moveTo>
                  <a:pt x="0" y="120"/>
                </a:moveTo>
                <a:lnTo>
                  <a:pt x="26" y="110"/>
                </a:lnTo>
                <a:lnTo>
                  <a:pt x="31" y="90"/>
                </a:lnTo>
                <a:lnTo>
                  <a:pt x="26" y="70"/>
                </a:lnTo>
                <a:lnTo>
                  <a:pt x="0" y="60"/>
                </a:lnTo>
                <a:lnTo>
                  <a:pt x="26" y="50"/>
                </a:lnTo>
                <a:lnTo>
                  <a:pt x="31" y="30"/>
                </a:lnTo>
                <a:lnTo>
                  <a:pt x="26" y="10"/>
                </a:lnTo>
                <a:lnTo>
                  <a:pt x="0" y="0"/>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69" name="Line 37"/>
          <p:cNvSpPr>
            <a:spLocks noChangeShapeType="1"/>
          </p:cNvSpPr>
          <p:nvPr/>
        </p:nvSpPr>
        <p:spPr bwMode="auto">
          <a:xfrm>
            <a:off x="3373439" y="1816366"/>
            <a:ext cx="1587" cy="23547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70" name="Rectangle 38"/>
          <p:cNvSpPr>
            <a:spLocks noChangeArrowheads="1"/>
          </p:cNvSpPr>
          <p:nvPr/>
        </p:nvSpPr>
        <p:spPr bwMode="auto">
          <a:xfrm>
            <a:off x="3341689" y="2045229"/>
            <a:ext cx="65087" cy="33073"/>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71" name="Rectangle 39"/>
          <p:cNvSpPr>
            <a:spLocks noChangeArrowheads="1"/>
          </p:cNvSpPr>
          <p:nvPr/>
        </p:nvSpPr>
        <p:spPr bwMode="auto">
          <a:xfrm>
            <a:off x="3241676" y="1993636"/>
            <a:ext cx="66675" cy="38364"/>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72" name="Line 40"/>
          <p:cNvSpPr>
            <a:spLocks noChangeShapeType="1"/>
          </p:cNvSpPr>
          <p:nvPr/>
        </p:nvSpPr>
        <p:spPr bwMode="auto">
          <a:xfrm>
            <a:off x="3373439" y="2051844"/>
            <a:ext cx="1587" cy="3968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73" name="Line 41"/>
          <p:cNvSpPr>
            <a:spLocks noChangeShapeType="1"/>
          </p:cNvSpPr>
          <p:nvPr/>
        </p:nvSpPr>
        <p:spPr bwMode="auto">
          <a:xfrm flipH="1">
            <a:off x="3003550" y="2013479"/>
            <a:ext cx="3381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74" name="Line 42"/>
          <p:cNvSpPr>
            <a:spLocks noChangeShapeType="1"/>
          </p:cNvSpPr>
          <p:nvPr/>
        </p:nvSpPr>
        <p:spPr bwMode="auto">
          <a:xfrm flipH="1">
            <a:off x="3168650" y="1854729"/>
            <a:ext cx="20478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75" name="Line 43"/>
          <p:cNvSpPr>
            <a:spLocks noChangeShapeType="1"/>
          </p:cNvSpPr>
          <p:nvPr/>
        </p:nvSpPr>
        <p:spPr bwMode="auto">
          <a:xfrm flipH="1">
            <a:off x="3341689" y="2013479"/>
            <a:ext cx="1587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76" name="Freeform 44"/>
          <p:cNvSpPr>
            <a:spLocks/>
          </p:cNvSpPr>
          <p:nvPr/>
        </p:nvSpPr>
        <p:spPr bwMode="auto">
          <a:xfrm>
            <a:off x="4146550" y="1854729"/>
            <a:ext cx="50800" cy="158750"/>
          </a:xfrm>
          <a:custGeom>
            <a:avLst/>
            <a:gdLst/>
            <a:ahLst/>
            <a:cxnLst>
              <a:cxn ang="0">
                <a:pos x="0" y="120"/>
              </a:cxn>
              <a:cxn ang="0">
                <a:pos x="26" y="110"/>
              </a:cxn>
              <a:cxn ang="0">
                <a:pos x="32" y="90"/>
              </a:cxn>
              <a:cxn ang="0">
                <a:pos x="26" y="70"/>
              </a:cxn>
              <a:cxn ang="0">
                <a:pos x="0" y="60"/>
              </a:cxn>
              <a:cxn ang="0">
                <a:pos x="26" y="50"/>
              </a:cxn>
              <a:cxn ang="0">
                <a:pos x="32" y="30"/>
              </a:cxn>
              <a:cxn ang="0">
                <a:pos x="26" y="10"/>
              </a:cxn>
              <a:cxn ang="0">
                <a:pos x="0" y="0"/>
              </a:cxn>
            </a:cxnLst>
            <a:rect l="0" t="0" r="r" b="b"/>
            <a:pathLst>
              <a:path w="32" h="120">
                <a:moveTo>
                  <a:pt x="0" y="120"/>
                </a:moveTo>
                <a:lnTo>
                  <a:pt x="26" y="110"/>
                </a:lnTo>
                <a:lnTo>
                  <a:pt x="32" y="90"/>
                </a:lnTo>
                <a:lnTo>
                  <a:pt x="26" y="70"/>
                </a:lnTo>
                <a:lnTo>
                  <a:pt x="0" y="60"/>
                </a:lnTo>
                <a:lnTo>
                  <a:pt x="26" y="50"/>
                </a:lnTo>
                <a:lnTo>
                  <a:pt x="32" y="30"/>
                </a:lnTo>
                <a:lnTo>
                  <a:pt x="26" y="10"/>
                </a:lnTo>
                <a:lnTo>
                  <a:pt x="0" y="0"/>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77" name="Line 45"/>
          <p:cNvSpPr>
            <a:spLocks noChangeShapeType="1"/>
          </p:cNvSpPr>
          <p:nvPr/>
        </p:nvSpPr>
        <p:spPr bwMode="auto">
          <a:xfrm>
            <a:off x="4164014" y="1816366"/>
            <a:ext cx="1587" cy="23547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78" name="Rectangle 46"/>
          <p:cNvSpPr>
            <a:spLocks noChangeArrowheads="1"/>
          </p:cNvSpPr>
          <p:nvPr/>
        </p:nvSpPr>
        <p:spPr bwMode="auto">
          <a:xfrm>
            <a:off x="4130676" y="2045229"/>
            <a:ext cx="66675" cy="33073"/>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79" name="Rectangle 47"/>
          <p:cNvSpPr>
            <a:spLocks noChangeArrowheads="1"/>
          </p:cNvSpPr>
          <p:nvPr/>
        </p:nvSpPr>
        <p:spPr bwMode="auto">
          <a:xfrm>
            <a:off x="4032250" y="1993636"/>
            <a:ext cx="65088" cy="38364"/>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80" name="Line 48"/>
          <p:cNvSpPr>
            <a:spLocks noChangeShapeType="1"/>
          </p:cNvSpPr>
          <p:nvPr/>
        </p:nvSpPr>
        <p:spPr bwMode="auto">
          <a:xfrm>
            <a:off x="4164014" y="2051844"/>
            <a:ext cx="1587" cy="3968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81" name="Line 49"/>
          <p:cNvSpPr>
            <a:spLocks noChangeShapeType="1"/>
          </p:cNvSpPr>
          <p:nvPr/>
        </p:nvSpPr>
        <p:spPr bwMode="auto">
          <a:xfrm flipH="1">
            <a:off x="3794125" y="2013479"/>
            <a:ext cx="33655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82" name="Line 50"/>
          <p:cNvSpPr>
            <a:spLocks noChangeShapeType="1"/>
          </p:cNvSpPr>
          <p:nvPr/>
        </p:nvSpPr>
        <p:spPr bwMode="auto">
          <a:xfrm flipH="1">
            <a:off x="3957639" y="1854729"/>
            <a:ext cx="20637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83" name="Line 51"/>
          <p:cNvSpPr>
            <a:spLocks noChangeShapeType="1"/>
          </p:cNvSpPr>
          <p:nvPr/>
        </p:nvSpPr>
        <p:spPr bwMode="auto">
          <a:xfrm flipH="1">
            <a:off x="4130676" y="2013479"/>
            <a:ext cx="1587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84" name="Freeform 52"/>
          <p:cNvSpPr>
            <a:spLocks/>
          </p:cNvSpPr>
          <p:nvPr/>
        </p:nvSpPr>
        <p:spPr bwMode="auto">
          <a:xfrm>
            <a:off x="4937126" y="1854729"/>
            <a:ext cx="49213" cy="158750"/>
          </a:xfrm>
          <a:custGeom>
            <a:avLst/>
            <a:gdLst/>
            <a:ahLst/>
            <a:cxnLst>
              <a:cxn ang="0">
                <a:pos x="0" y="120"/>
              </a:cxn>
              <a:cxn ang="0">
                <a:pos x="26" y="110"/>
              </a:cxn>
              <a:cxn ang="0">
                <a:pos x="31" y="90"/>
              </a:cxn>
              <a:cxn ang="0">
                <a:pos x="26" y="70"/>
              </a:cxn>
              <a:cxn ang="0">
                <a:pos x="0" y="60"/>
              </a:cxn>
              <a:cxn ang="0">
                <a:pos x="26" y="50"/>
              </a:cxn>
              <a:cxn ang="0">
                <a:pos x="31" y="30"/>
              </a:cxn>
              <a:cxn ang="0">
                <a:pos x="26" y="10"/>
              </a:cxn>
              <a:cxn ang="0">
                <a:pos x="0" y="0"/>
              </a:cxn>
            </a:cxnLst>
            <a:rect l="0" t="0" r="r" b="b"/>
            <a:pathLst>
              <a:path w="31" h="120">
                <a:moveTo>
                  <a:pt x="0" y="120"/>
                </a:moveTo>
                <a:lnTo>
                  <a:pt x="26" y="110"/>
                </a:lnTo>
                <a:lnTo>
                  <a:pt x="31" y="90"/>
                </a:lnTo>
                <a:lnTo>
                  <a:pt x="26" y="70"/>
                </a:lnTo>
                <a:lnTo>
                  <a:pt x="0" y="60"/>
                </a:lnTo>
                <a:lnTo>
                  <a:pt x="26" y="50"/>
                </a:lnTo>
                <a:lnTo>
                  <a:pt x="31" y="30"/>
                </a:lnTo>
                <a:lnTo>
                  <a:pt x="26" y="10"/>
                </a:lnTo>
                <a:lnTo>
                  <a:pt x="0" y="0"/>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85" name="Line 53"/>
          <p:cNvSpPr>
            <a:spLocks noChangeShapeType="1"/>
          </p:cNvSpPr>
          <p:nvPr/>
        </p:nvSpPr>
        <p:spPr bwMode="auto">
          <a:xfrm>
            <a:off x="4953000" y="1816366"/>
            <a:ext cx="1588" cy="23547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86" name="Rectangle 54"/>
          <p:cNvSpPr>
            <a:spLocks noChangeArrowheads="1"/>
          </p:cNvSpPr>
          <p:nvPr/>
        </p:nvSpPr>
        <p:spPr bwMode="auto">
          <a:xfrm>
            <a:off x="4921250" y="2045229"/>
            <a:ext cx="65088" cy="33073"/>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87" name="Rectangle 55"/>
          <p:cNvSpPr>
            <a:spLocks noChangeArrowheads="1"/>
          </p:cNvSpPr>
          <p:nvPr/>
        </p:nvSpPr>
        <p:spPr bwMode="auto">
          <a:xfrm>
            <a:off x="4821239" y="1993636"/>
            <a:ext cx="66675" cy="38364"/>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88" name="Line 56"/>
          <p:cNvSpPr>
            <a:spLocks noChangeShapeType="1"/>
          </p:cNvSpPr>
          <p:nvPr/>
        </p:nvSpPr>
        <p:spPr bwMode="auto">
          <a:xfrm>
            <a:off x="4953000" y="2051844"/>
            <a:ext cx="1588" cy="3968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89" name="Line 57"/>
          <p:cNvSpPr>
            <a:spLocks noChangeShapeType="1"/>
          </p:cNvSpPr>
          <p:nvPr/>
        </p:nvSpPr>
        <p:spPr bwMode="auto">
          <a:xfrm flipH="1">
            <a:off x="4583114" y="2013479"/>
            <a:ext cx="33813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90" name="Line 58"/>
          <p:cNvSpPr>
            <a:spLocks noChangeShapeType="1"/>
          </p:cNvSpPr>
          <p:nvPr/>
        </p:nvSpPr>
        <p:spPr bwMode="auto">
          <a:xfrm flipH="1">
            <a:off x="4748214" y="1854729"/>
            <a:ext cx="20478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91" name="Line 59"/>
          <p:cNvSpPr>
            <a:spLocks noChangeShapeType="1"/>
          </p:cNvSpPr>
          <p:nvPr/>
        </p:nvSpPr>
        <p:spPr bwMode="auto">
          <a:xfrm flipH="1">
            <a:off x="4921251" y="2013479"/>
            <a:ext cx="1587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92" name="Freeform 60"/>
          <p:cNvSpPr>
            <a:spLocks/>
          </p:cNvSpPr>
          <p:nvPr/>
        </p:nvSpPr>
        <p:spPr bwMode="auto">
          <a:xfrm>
            <a:off x="5726113" y="1854729"/>
            <a:ext cx="50800" cy="158750"/>
          </a:xfrm>
          <a:custGeom>
            <a:avLst/>
            <a:gdLst/>
            <a:ahLst/>
            <a:cxnLst>
              <a:cxn ang="0">
                <a:pos x="0" y="120"/>
              </a:cxn>
              <a:cxn ang="0">
                <a:pos x="26" y="110"/>
              </a:cxn>
              <a:cxn ang="0">
                <a:pos x="32" y="90"/>
              </a:cxn>
              <a:cxn ang="0">
                <a:pos x="26" y="70"/>
              </a:cxn>
              <a:cxn ang="0">
                <a:pos x="0" y="60"/>
              </a:cxn>
              <a:cxn ang="0">
                <a:pos x="26" y="50"/>
              </a:cxn>
              <a:cxn ang="0">
                <a:pos x="32" y="30"/>
              </a:cxn>
              <a:cxn ang="0">
                <a:pos x="26" y="10"/>
              </a:cxn>
              <a:cxn ang="0">
                <a:pos x="0" y="0"/>
              </a:cxn>
            </a:cxnLst>
            <a:rect l="0" t="0" r="r" b="b"/>
            <a:pathLst>
              <a:path w="32" h="120">
                <a:moveTo>
                  <a:pt x="0" y="120"/>
                </a:moveTo>
                <a:lnTo>
                  <a:pt x="26" y="110"/>
                </a:lnTo>
                <a:lnTo>
                  <a:pt x="32" y="90"/>
                </a:lnTo>
                <a:lnTo>
                  <a:pt x="26" y="70"/>
                </a:lnTo>
                <a:lnTo>
                  <a:pt x="0" y="60"/>
                </a:lnTo>
                <a:lnTo>
                  <a:pt x="26" y="50"/>
                </a:lnTo>
                <a:lnTo>
                  <a:pt x="32" y="30"/>
                </a:lnTo>
                <a:lnTo>
                  <a:pt x="26" y="10"/>
                </a:lnTo>
                <a:lnTo>
                  <a:pt x="0" y="0"/>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93" name="Line 61"/>
          <p:cNvSpPr>
            <a:spLocks noChangeShapeType="1"/>
          </p:cNvSpPr>
          <p:nvPr/>
        </p:nvSpPr>
        <p:spPr bwMode="auto">
          <a:xfrm>
            <a:off x="5743575" y="1816366"/>
            <a:ext cx="1588" cy="23547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94" name="Rectangle 62"/>
          <p:cNvSpPr>
            <a:spLocks noChangeArrowheads="1"/>
          </p:cNvSpPr>
          <p:nvPr/>
        </p:nvSpPr>
        <p:spPr bwMode="auto">
          <a:xfrm>
            <a:off x="5710239" y="2045229"/>
            <a:ext cx="66675" cy="33073"/>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95" name="Rectangle 63"/>
          <p:cNvSpPr>
            <a:spLocks noChangeArrowheads="1"/>
          </p:cNvSpPr>
          <p:nvPr/>
        </p:nvSpPr>
        <p:spPr bwMode="auto">
          <a:xfrm>
            <a:off x="5611814" y="1993636"/>
            <a:ext cx="65087" cy="38364"/>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96" name="Line 64"/>
          <p:cNvSpPr>
            <a:spLocks noChangeShapeType="1"/>
          </p:cNvSpPr>
          <p:nvPr/>
        </p:nvSpPr>
        <p:spPr bwMode="auto">
          <a:xfrm>
            <a:off x="5743575" y="2051844"/>
            <a:ext cx="1588" cy="3968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97" name="Line 65"/>
          <p:cNvSpPr>
            <a:spLocks noChangeShapeType="1"/>
          </p:cNvSpPr>
          <p:nvPr/>
        </p:nvSpPr>
        <p:spPr bwMode="auto">
          <a:xfrm flipH="1">
            <a:off x="5373688" y="2013479"/>
            <a:ext cx="33655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98" name="Line 66"/>
          <p:cNvSpPr>
            <a:spLocks noChangeShapeType="1"/>
          </p:cNvSpPr>
          <p:nvPr/>
        </p:nvSpPr>
        <p:spPr bwMode="auto">
          <a:xfrm flipH="1">
            <a:off x="5537201" y="1854729"/>
            <a:ext cx="20637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699" name="Line 67"/>
          <p:cNvSpPr>
            <a:spLocks noChangeShapeType="1"/>
          </p:cNvSpPr>
          <p:nvPr/>
        </p:nvSpPr>
        <p:spPr bwMode="auto">
          <a:xfrm flipH="1">
            <a:off x="5710239" y="2013479"/>
            <a:ext cx="15875"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00" name="Line 68"/>
          <p:cNvSpPr>
            <a:spLocks noChangeShapeType="1"/>
          </p:cNvSpPr>
          <p:nvPr/>
        </p:nvSpPr>
        <p:spPr bwMode="auto">
          <a:xfrm flipV="1">
            <a:off x="5537200" y="1776677"/>
            <a:ext cx="1588" cy="78052"/>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01" name="Line 69"/>
          <p:cNvSpPr>
            <a:spLocks noChangeShapeType="1"/>
          </p:cNvSpPr>
          <p:nvPr/>
        </p:nvSpPr>
        <p:spPr bwMode="auto">
          <a:xfrm flipV="1">
            <a:off x="4748214" y="1776677"/>
            <a:ext cx="1587" cy="78052"/>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02" name="Line 70"/>
          <p:cNvSpPr>
            <a:spLocks noChangeShapeType="1"/>
          </p:cNvSpPr>
          <p:nvPr/>
        </p:nvSpPr>
        <p:spPr bwMode="auto">
          <a:xfrm flipV="1">
            <a:off x="3957639" y="1776677"/>
            <a:ext cx="1587" cy="78052"/>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03" name="Line 71"/>
          <p:cNvSpPr>
            <a:spLocks noChangeShapeType="1"/>
          </p:cNvSpPr>
          <p:nvPr/>
        </p:nvSpPr>
        <p:spPr bwMode="auto">
          <a:xfrm flipV="1">
            <a:off x="3168650" y="1776677"/>
            <a:ext cx="1588" cy="78052"/>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04" name="Line 72"/>
          <p:cNvSpPr>
            <a:spLocks noChangeShapeType="1"/>
          </p:cNvSpPr>
          <p:nvPr/>
        </p:nvSpPr>
        <p:spPr bwMode="auto">
          <a:xfrm>
            <a:off x="3176589" y="1776678"/>
            <a:ext cx="320833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05" name="Line 73"/>
          <p:cNvSpPr>
            <a:spLocks noChangeShapeType="1"/>
          </p:cNvSpPr>
          <p:nvPr/>
        </p:nvSpPr>
        <p:spPr bwMode="auto">
          <a:xfrm>
            <a:off x="2979739" y="2013480"/>
            <a:ext cx="1587" cy="23547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06" name="Line 74"/>
          <p:cNvSpPr>
            <a:spLocks noChangeShapeType="1"/>
          </p:cNvSpPr>
          <p:nvPr/>
        </p:nvSpPr>
        <p:spPr bwMode="auto">
          <a:xfrm>
            <a:off x="3768725" y="2013480"/>
            <a:ext cx="1588" cy="39422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07" name="Line 75"/>
          <p:cNvSpPr>
            <a:spLocks noChangeShapeType="1"/>
          </p:cNvSpPr>
          <p:nvPr/>
        </p:nvSpPr>
        <p:spPr bwMode="auto">
          <a:xfrm>
            <a:off x="4559300" y="2013480"/>
            <a:ext cx="1588" cy="23547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08" name="Line 76"/>
          <p:cNvSpPr>
            <a:spLocks noChangeShapeType="1"/>
          </p:cNvSpPr>
          <p:nvPr/>
        </p:nvSpPr>
        <p:spPr bwMode="auto">
          <a:xfrm>
            <a:off x="2979738" y="2248959"/>
            <a:ext cx="39370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09" name="Line 77"/>
          <p:cNvSpPr>
            <a:spLocks noChangeShapeType="1"/>
          </p:cNvSpPr>
          <p:nvPr/>
        </p:nvSpPr>
        <p:spPr bwMode="auto">
          <a:xfrm>
            <a:off x="4559300" y="2248959"/>
            <a:ext cx="39370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10" name="Line 78"/>
          <p:cNvSpPr>
            <a:spLocks noChangeShapeType="1"/>
          </p:cNvSpPr>
          <p:nvPr/>
        </p:nvSpPr>
        <p:spPr bwMode="auto">
          <a:xfrm>
            <a:off x="4559301" y="2013479"/>
            <a:ext cx="23813"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11" name="Line 79"/>
          <p:cNvSpPr>
            <a:spLocks noChangeShapeType="1"/>
          </p:cNvSpPr>
          <p:nvPr/>
        </p:nvSpPr>
        <p:spPr bwMode="auto">
          <a:xfrm>
            <a:off x="5348288" y="2013479"/>
            <a:ext cx="2540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12" name="Line 80"/>
          <p:cNvSpPr>
            <a:spLocks noChangeShapeType="1"/>
          </p:cNvSpPr>
          <p:nvPr/>
        </p:nvSpPr>
        <p:spPr bwMode="auto">
          <a:xfrm>
            <a:off x="3768725" y="2013479"/>
            <a:ext cx="2540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13" name="Line 81"/>
          <p:cNvSpPr>
            <a:spLocks noChangeShapeType="1"/>
          </p:cNvSpPr>
          <p:nvPr/>
        </p:nvSpPr>
        <p:spPr bwMode="auto">
          <a:xfrm flipV="1">
            <a:off x="5143500" y="2407709"/>
            <a:ext cx="1588" cy="314854"/>
          </a:xfrm>
          <a:prstGeom prst="line">
            <a:avLst/>
          </a:prstGeom>
          <a:noFill/>
          <a:ln w="25400">
            <a:solidFill>
              <a:srgbClr val="0000FF"/>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14" name="Line 82"/>
          <p:cNvSpPr>
            <a:spLocks noChangeShapeType="1"/>
          </p:cNvSpPr>
          <p:nvPr/>
        </p:nvSpPr>
        <p:spPr bwMode="auto">
          <a:xfrm flipV="1">
            <a:off x="5167314" y="2407709"/>
            <a:ext cx="1587" cy="314854"/>
          </a:xfrm>
          <a:prstGeom prst="line">
            <a:avLst/>
          </a:prstGeom>
          <a:noFill/>
          <a:ln w="25400">
            <a:solidFill>
              <a:srgbClr val="0000FF"/>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15" name="Freeform 83"/>
          <p:cNvSpPr>
            <a:spLocks/>
          </p:cNvSpPr>
          <p:nvPr/>
        </p:nvSpPr>
        <p:spPr bwMode="auto">
          <a:xfrm>
            <a:off x="5200650" y="2407709"/>
            <a:ext cx="147638" cy="314854"/>
          </a:xfrm>
          <a:custGeom>
            <a:avLst/>
            <a:gdLst/>
            <a:ahLst/>
            <a:cxnLst>
              <a:cxn ang="0">
                <a:pos x="93" y="0"/>
              </a:cxn>
              <a:cxn ang="0">
                <a:pos x="31" y="0"/>
              </a:cxn>
              <a:cxn ang="0">
                <a:pos x="10" y="10"/>
              </a:cxn>
              <a:cxn ang="0">
                <a:pos x="0" y="29"/>
              </a:cxn>
              <a:cxn ang="0">
                <a:pos x="10" y="49"/>
              </a:cxn>
              <a:cxn ang="0">
                <a:pos x="31" y="59"/>
              </a:cxn>
              <a:cxn ang="0">
                <a:pos x="10" y="69"/>
              </a:cxn>
              <a:cxn ang="0">
                <a:pos x="0" y="89"/>
              </a:cxn>
              <a:cxn ang="0">
                <a:pos x="10" y="109"/>
              </a:cxn>
              <a:cxn ang="0">
                <a:pos x="31" y="119"/>
              </a:cxn>
              <a:cxn ang="0">
                <a:pos x="10" y="129"/>
              </a:cxn>
              <a:cxn ang="0">
                <a:pos x="0" y="149"/>
              </a:cxn>
              <a:cxn ang="0">
                <a:pos x="10" y="169"/>
              </a:cxn>
              <a:cxn ang="0">
                <a:pos x="31" y="178"/>
              </a:cxn>
              <a:cxn ang="0">
                <a:pos x="10" y="188"/>
              </a:cxn>
              <a:cxn ang="0">
                <a:pos x="0" y="208"/>
              </a:cxn>
              <a:cxn ang="0">
                <a:pos x="10" y="228"/>
              </a:cxn>
              <a:cxn ang="0">
                <a:pos x="31" y="238"/>
              </a:cxn>
              <a:cxn ang="0">
                <a:pos x="93" y="238"/>
              </a:cxn>
            </a:cxnLst>
            <a:rect l="0" t="0" r="r" b="b"/>
            <a:pathLst>
              <a:path w="93" h="238">
                <a:moveTo>
                  <a:pt x="93" y="0"/>
                </a:moveTo>
                <a:lnTo>
                  <a:pt x="31" y="0"/>
                </a:lnTo>
                <a:lnTo>
                  <a:pt x="10" y="10"/>
                </a:lnTo>
                <a:lnTo>
                  <a:pt x="0" y="29"/>
                </a:lnTo>
                <a:lnTo>
                  <a:pt x="10" y="49"/>
                </a:lnTo>
                <a:lnTo>
                  <a:pt x="31" y="59"/>
                </a:lnTo>
                <a:lnTo>
                  <a:pt x="10" y="69"/>
                </a:lnTo>
                <a:lnTo>
                  <a:pt x="0" y="89"/>
                </a:lnTo>
                <a:lnTo>
                  <a:pt x="10" y="109"/>
                </a:lnTo>
                <a:lnTo>
                  <a:pt x="31" y="119"/>
                </a:lnTo>
                <a:lnTo>
                  <a:pt x="10" y="129"/>
                </a:lnTo>
                <a:lnTo>
                  <a:pt x="0" y="149"/>
                </a:lnTo>
                <a:lnTo>
                  <a:pt x="10" y="169"/>
                </a:lnTo>
                <a:lnTo>
                  <a:pt x="31" y="178"/>
                </a:lnTo>
                <a:lnTo>
                  <a:pt x="10" y="188"/>
                </a:lnTo>
                <a:lnTo>
                  <a:pt x="0" y="208"/>
                </a:lnTo>
                <a:lnTo>
                  <a:pt x="10" y="228"/>
                </a:lnTo>
                <a:lnTo>
                  <a:pt x="31" y="238"/>
                </a:lnTo>
                <a:lnTo>
                  <a:pt x="93" y="238"/>
                </a:lnTo>
              </a:path>
            </a:pathLst>
          </a:custGeom>
          <a:noFill/>
          <a:ln w="25400">
            <a:solidFill>
              <a:srgbClr val="0000FF"/>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16" name="Freeform 84"/>
          <p:cNvSpPr>
            <a:spLocks/>
          </p:cNvSpPr>
          <p:nvPr/>
        </p:nvSpPr>
        <p:spPr bwMode="auto">
          <a:xfrm>
            <a:off x="4953001" y="2407709"/>
            <a:ext cx="149225" cy="314854"/>
          </a:xfrm>
          <a:custGeom>
            <a:avLst/>
            <a:gdLst/>
            <a:ahLst/>
            <a:cxnLst>
              <a:cxn ang="0">
                <a:pos x="0" y="0"/>
              </a:cxn>
              <a:cxn ang="0">
                <a:pos x="63" y="0"/>
              </a:cxn>
              <a:cxn ang="0">
                <a:pos x="83" y="10"/>
              </a:cxn>
              <a:cxn ang="0">
                <a:pos x="94" y="29"/>
              </a:cxn>
              <a:cxn ang="0">
                <a:pos x="83" y="49"/>
              </a:cxn>
              <a:cxn ang="0">
                <a:pos x="63" y="59"/>
              </a:cxn>
              <a:cxn ang="0">
                <a:pos x="83" y="69"/>
              </a:cxn>
              <a:cxn ang="0">
                <a:pos x="94" y="89"/>
              </a:cxn>
              <a:cxn ang="0">
                <a:pos x="83" y="109"/>
              </a:cxn>
              <a:cxn ang="0">
                <a:pos x="63" y="119"/>
              </a:cxn>
              <a:cxn ang="0">
                <a:pos x="83" y="129"/>
              </a:cxn>
              <a:cxn ang="0">
                <a:pos x="94" y="149"/>
              </a:cxn>
              <a:cxn ang="0">
                <a:pos x="83" y="169"/>
              </a:cxn>
              <a:cxn ang="0">
                <a:pos x="63" y="178"/>
              </a:cxn>
              <a:cxn ang="0">
                <a:pos x="83" y="188"/>
              </a:cxn>
              <a:cxn ang="0">
                <a:pos x="94" y="208"/>
              </a:cxn>
              <a:cxn ang="0">
                <a:pos x="83" y="228"/>
              </a:cxn>
              <a:cxn ang="0">
                <a:pos x="63" y="238"/>
              </a:cxn>
              <a:cxn ang="0">
                <a:pos x="0" y="238"/>
              </a:cxn>
            </a:cxnLst>
            <a:rect l="0" t="0" r="r" b="b"/>
            <a:pathLst>
              <a:path w="94" h="238">
                <a:moveTo>
                  <a:pt x="0" y="0"/>
                </a:moveTo>
                <a:lnTo>
                  <a:pt x="63" y="0"/>
                </a:lnTo>
                <a:lnTo>
                  <a:pt x="83" y="10"/>
                </a:lnTo>
                <a:lnTo>
                  <a:pt x="94" y="29"/>
                </a:lnTo>
                <a:lnTo>
                  <a:pt x="83" y="49"/>
                </a:lnTo>
                <a:lnTo>
                  <a:pt x="63" y="59"/>
                </a:lnTo>
                <a:lnTo>
                  <a:pt x="83" y="69"/>
                </a:lnTo>
                <a:lnTo>
                  <a:pt x="94" y="89"/>
                </a:lnTo>
                <a:lnTo>
                  <a:pt x="83" y="109"/>
                </a:lnTo>
                <a:lnTo>
                  <a:pt x="63" y="119"/>
                </a:lnTo>
                <a:lnTo>
                  <a:pt x="83" y="129"/>
                </a:lnTo>
                <a:lnTo>
                  <a:pt x="94" y="149"/>
                </a:lnTo>
                <a:lnTo>
                  <a:pt x="83" y="169"/>
                </a:lnTo>
                <a:lnTo>
                  <a:pt x="63" y="178"/>
                </a:lnTo>
                <a:lnTo>
                  <a:pt x="83" y="188"/>
                </a:lnTo>
                <a:lnTo>
                  <a:pt x="94" y="208"/>
                </a:lnTo>
                <a:lnTo>
                  <a:pt x="83" y="228"/>
                </a:lnTo>
                <a:lnTo>
                  <a:pt x="63" y="238"/>
                </a:lnTo>
                <a:lnTo>
                  <a:pt x="0" y="238"/>
                </a:lnTo>
              </a:path>
            </a:pathLst>
          </a:custGeom>
          <a:noFill/>
          <a:ln w="25400">
            <a:solidFill>
              <a:srgbClr val="0000FF"/>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17" name="Line 85"/>
          <p:cNvSpPr>
            <a:spLocks noChangeShapeType="1"/>
          </p:cNvSpPr>
          <p:nvPr/>
        </p:nvSpPr>
        <p:spPr bwMode="auto">
          <a:xfrm>
            <a:off x="4953000" y="2248958"/>
            <a:ext cx="1588" cy="15875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18" name="Line 86"/>
          <p:cNvSpPr>
            <a:spLocks noChangeShapeType="1"/>
          </p:cNvSpPr>
          <p:nvPr/>
        </p:nvSpPr>
        <p:spPr bwMode="auto">
          <a:xfrm>
            <a:off x="5348289" y="2013480"/>
            <a:ext cx="1587" cy="394229"/>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19" name="Line 87"/>
          <p:cNvSpPr>
            <a:spLocks noChangeShapeType="1"/>
          </p:cNvSpPr>
          <p:nvPr/>
        </p:nvSpPr>
        <p:spPr bwMode="auto">
          <a:xfrm flipV="1">
            <a:off x="3563939" y="2407709"/>
            <a:ext cx="1587" cy="314854"/>
          </a:xfrm>
          <a:prstGeom prst="line">
            <a:avLst/>
          </a:prstGeom>
          <a:noFill/>
          <a:ln w="25400">
            <a:solidFill>
              <a:srgbClr val="FF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20" name="Line 88"/>
          <p:cNvSpPr>
            <a:spLocks noChangeShapeType="1"/>
          </p:cNvSpPr>
          <p:nvPr/>
        </p:nvSpPr>
        <p:spPr bwMode="auto">
          <a:xfrm flipV="1">
            <a:off x="3587750" y="2407709"/>
            <a:ext cx="1588" cy="314854"/>
          </a:xfrm>
          <a:prstGeom prst="line">
            <a:avLst/>
          </a:prstGeom>
          <a:noFill/>
          <a:ln w="25400">
            <a:solidFill>
              <a:srgbClr val="FF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21" name="Freeform 89"/>
          <p:cNvSpPr>
            <a:spLocks/>
          </p:cNvSpPr>
          <p:nvPr/>
        </p:nvSpPr>
        <p:spPr bwMode="auto">
          <a:xfrm>
            <a:off x="3621089" y="2407709"/>
            <a:ext cx="147637" cy="314854"/>
          </a:xfrm>
          <a:custGeom>
            <a:avLst/>
            <a:gdLst/>
            <a:ahLst/>
            <a:cxnLst>
              <a:cxn ang="0">
                <a:pos x="93" y="0"/>
              </a:cxn>
              <a:cxn ang="0">
                <a:pos x="31" y="0"/>
              </a:cxn>
              <a:cxn ang="0">
                <a:pos x="10" y="10"/>
              </a:cxn>
              <a:cxn ang="0">
                <a:pos x="0" y="29"/>
              </a:cxn>
              <a:cxn ang="0">
                <a:pos x="10" y="49"/>
              </a:cxn>
              <a:cxn ang="0">
                <a:pos x="31" y="59"/>
              </a:cxn>
              <a:cxn ang="0">
                <a:pos x="10" y="69"/>
              </a:cxn>
              <a:cxn ang="0">
                <a:pos x="0" y="89"/>
              </a:cxn>
              <a:cxn ang="0">
                <a:pos x="10" y="109"/>
              </a:cxn>
              <a:cxn ang="0">
                <a:pos x="31" y="119"/>
              </a:cxn>
              <a:cxn ang="0">
                <a:pos x="10" y="129"/>
              </a:cxn>
              <a:cxn ang="0">
                <a:pos x="0" y="149"/>
              </a:cxn>
              <a:cxn ang="0">
                <a:pos x="10" y="169"/>
              </a:cxn>
              <a:cxn ang="0">
                <a:pos x="31" y="178"/>
              </a:cxn>
              <a:cxn ang="0">
                <a:pos x="10" y="188"/>
              </a:cxn>
              <a:cxn ang="0">
                <a:pos x="0" y="208"/>
              </a:cxn>
              <a:cxn ang="0">
                <a:pos x="10" y="228"/>
              </a:cxn>
              <a:cxn ang="0">
                <a:pos x="31" y="238"/>
              </a:cxn>
              <a:cxn ang="0">
                <a:pos x="93" y="238"/>
              </a:cxn>
            </a:cxnLst>
            <a:rect l="0" t="0" r="r" b="b"/>
            <a:pathLst>
              <a:path w="93" h="238">
                <a:moveTo>
                  <a:pt x="93" y="0"/>
                </a:moveTo>
                <a:lnTo>
                  <a:pt x="31" y="0"/>
                </a:lnTo>
                <a:lnTo>
                  <a:pt x="10" y="10"/>
                </a:lnTo>
                <a:lnTo>
                  <a:pt x="0" y="29"/>
                </a:lnTo>
                <a:lnTo>
                  <a:pt x="10" y="49"/>
                </a:lnTo>
                <a:lnTo>
                  <a:pt x="31" y="59"/>
                </a:lnTo>
                <a:lnTo>
                  <a:pt x="10" y="69"/>
                </a:lnTo>
                <a:lnTo>
                  <a:pt x="0" y="89"/>
                </a:lnTo>
                <a:lnTo>
                  <a:pt x="10" y="109"/>
                </a:lnTo>
                <a:lnTo>
                  <a:pt x="31" y="119"/>
                </a:lnTo>
                <a:lnTo>
                  <a:pt x="10" y="129"/>
                </a:lnTo>
                <a:lnTo>
                  <a:pt x="0" y="149"/>
                </a:lnTo>
                <a:lnTo>
                  <a:pt x="10" y="169"/>
                </a:lnTo>
                <a:lnTo>
                  <a:pt x="31" y="178"/>
                </a:lnTo>
                <a:lnTo>
                  <a:pt x="10" y="188"/>
                </a:lnTo>
                <a:lnTo>
                  <a:pt x="0" y="208"/>
                </a:lnTo>
                <a:lnTo>
                  <a:pt x="10" y="228"/>
                </a:lnTo>
                <a:lnTo>
                  <a:pt x="31" y="238"/>
                </a:lnTo>
                <a:lnTo>
                  <a:pt x="93" y="238"/>
                </a:lnTo>
              </a:path>
            </a:pathLst>
          </a:custGeom>
          <a:noFill/>
          <a:ln w="25400">
            <a:solidFill>
              <a:srgbClr val="FF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22" name="Freeform 90"/>
          <p:cNvSpPr>
            <a:spLocks/>
          </p:cNvSpPr>
          <p:nvPr/>
        </p:nvSpPr>
        <p:spPr bwMode="auto">
          <a:xfrm>
            <a:off x="3373439" y="2407709"/>
            <a:ext cx="149225" cy="314854"/>
          </a:xfrm>
          <a:custGeom>
            <a:avLst/>
            <a:gdLst/>
            <a:ahLst/>
            <a:cxnLst>
              <a:cxn ang="0">
                <a:pos x="0" y="0"/>
              </a:cxn>
              <a:cxn ang="0">
                <a:pos x="63" y="0"/>
              </a:cxn>
              <a:cxn ang="0">
                <a:pos x="83" y="10"/>
              </a:cxn>
              <a:cxn ang="0">
                <a:pos x="94" y="29"/>
              </a:cxn>
              <a:cxn ang="0">
                <a:pos x="83" y="49"/>
              </a:cxn>
              <a:cxn ang="0">
                <a:pos x="63" y="59"/>
              </a:cxn>
              <a:cxn ang="0">
                <a:pos x="83" y="69"/>
              </a:cxn>
              <a:cxn ang="0">
                <a:pos x="94" y="89"/>
              </a:cxn>
              <a:cxn ang="0">
                <a:pos x="83" y="109"/>
              </a:cxn>
              <a:cxn ang="0">
                <a:pos x="63" y="119"/>
              </a:cxn>
              <a:cxn ang="0">
                <a:pos x="83" y="129"/>
              </a:cxn>
              <a:cxn ang="0">
                <a:pos x="94" y="149"/>
              </a:cxn>
              <a:cxn ang="0">
                <a:pos x="83" y="169"/>
              </a:cxn>
              <a:cxn ang="0">
                <a:pos x="63" y="178"/>
              </a:cxn>
              <a:cxn ang="0">
                <a:pos x="83" y="188"/>
              </a:cxn>
              <a:cxn ang="0">
                <a:pos x="94" y="208"/>
              </a:cxn>
              <a:cxn ang="0">
                <a:pos x="83" y="228"/>
              </a:cxn>
              <a:cxn ang="0">
                <a:pos x="63" y="238"/>
              </a:cxn>
              <a:cxn ang="0">
                <a:pos x="0" y="238"/>
              </a:cxn>
            </a:cxnLst>
            <a:rect l="0" t="0" r="r" b="b"/>
            <a:pathLst>
              <a:path w="94" h="238">
                <a:moveTo>
                  <a:pt x="0" y="0"/>
                </a:moveTo>
                <a:lnTo>
                  <a:pt x="63" y="0"/>
                </a:lnTo>
                <a:lnTo>
                  <a:pt x="83" y="10"/>
                </a:lnTo>
                <a:lnTo>
                  <a:pt x="94" y="29"/>
                </a:lnTo>
                <a:lnTo>
                  <a:pt x="83" y="49"/>
                </a:lnTo>
                <a:lnTo>
                  <a:pt x="63" y="59"/>
                </a:lnTo>
                <a:lnTo>
                  <a:pt x="83" y="69"/>
                </a:lnTo>
                <a:lnTo>
                  <a:pt x="94" y="89"/>
                </a:lnTo>
                <a:lnTo>
                  <a:pt x="83" y="109"/>
                </a:lnTo>
                <a:lnTo>
                  <a:pt x="63" y="119"/>
                </a:lnTo>
                <a:lnTo>
                  <a:pt x="83" y="129"/>
                </a:lnTo>
                <a:lnTo>
                  <a:pt x="94" y="149"/>
                </a:lnTo>
                <a:lnTo>
                  <a:pt x="83" y="169"/>
                </a:lnTo>
                <a:lnTo>
                  <a:pt x="63" y="178"/>
                </a:lnTo>
                <a:lnTo>
                  <a:pt x="83" y="188"/>
                </a:lnTo>
                <a:lnTo>
                  <a:pt x="94" y="208"/>
                </a:lnTo>
                <a:lnTo>
                  <a:pt x="83" y="228"/>
                </a:lnTo>
                <a:lnTo>
                  <a:pt x="63" y="238"/>
                </a:lnTo>
                <a:lnTo>
                  <a:pt x="0" y="238"/>
                </a:lnTo>
              </a:path>
            </a:pathLst>
          </a:custGeom>
          <a:noFill/>
          <a:ln w="25400">
            <a:solidFill>
              <a:srgbClr val="FF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23" name="Line 91"/>
          <p:cNvSpPr>
            <a:spLocks noChangeShapeType="1"/>
          </p:cNvSpPr>
          <p:nvPr/>
        </p:nvSpPr>
        <p:spPr bwMode="auto">
          <a:xfrm>
            <a:off x="3373439" y="2248958"/>
            <a:ext cx="1587" cy="15875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24" name="Freeform 92"/>
          <p:cNvSpPr>
            <a:spLocks/>
          </p:cNvSpPr>
          <p:nvPr/>
        </p:nvSpPr>
        <p:spPr bwMode="auto">
          <a:xfrm>
            <a:off x="3373439" y="2722563"/>
            <a:ext cx="395287" cy="157428"/>
          </a:xfrm>
          <a:custGeom>
            <a:avLst/>
            <a:gdLst/>
            <a:ahLst/>
            <a:cxnLst>
              <a:cxn ang="0">
                <a:pos x="0" y="0"/>
              </a:cxn>
              <a:cxn ang="0">
                <a:pos x="0" y="119"/>
              </a:cxn>
              <a:cxn ang="0">
                <a:pos x="249" y="119"/>
              </a:cxn>
            </a:cxnLst>
            <a:rect l="0" t="0" r="r" b="b"/>
            <a:pathLst>
              <a:path w="249" h="119">
                <a:moveTo>
                  <a:pt x="0" y="0"/>
                </a:moveTo>
                <a:lnTo>
                  <a:pt x="0" y="119"/>
                </a:lnTo>
                <a:lnTo>
                  <a:pt x="249" y="119"/>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25" name="Line 93"/>
          <p:cNvSpPr>
            <a:spLocks noChangeShapeType="1"/>
          </p:cNvSpPr>
          <p:nvPr/>
        </p:nvSpPr>
        <p:spPr bwMode="auto">
          <a:xfrm>
            <a:off x="3768725" y="2722563"/>
            <a:ext cx="1588" cy="15742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26" name="Rectangle 94"/>
          <p:cNvSpPr>
            <a:spLocks noChangeArrowheads="1"/>
          </p:cNvSpPr>
          <p:nvPr/>
        </p:nvSpPr>
        <p:spPr bwMode="auto">
          <a:xfrm>
            <a:off x="3349626" y="2328334"/>
            <a:ext cx="49213" cy="39688"/>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27" name="Rectangle 95"/>
          <p:cNvSpPr>
            <a:spLocks noChangeArrowheads="1"/>
          </p:cNvSpPr>
          <p:nvPr/>
        </p:nvSpPr>
        <p:spPr bwMode="auto">
          <a:xfrm>
            <a:off x="3744913" y="2762250"/>
            <a:ext cx="49212" cy="39688"/>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28" name="Rectangle 96"/>
          <p:cNvSpPr>
            <a:spLocks noChangeArrowheads="1"/>
          </p:cNvSpPr>
          <p:nvPr/>
        </p:nvSpPr>
        <p:spPr bwMode="auto">
          <a:xfrm>
            <a:off x="4929188" y="2328334"/>
            <a:ext cx="49212" cy="39688"/>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29" name="Rectangle 97"/>
          <p:cNvSpPr>
            <a:spLocks noChangeArrowheads="1"/>
          </p:cNvSpPr>
          <p:nvPr/>
        </p:nvSpPr>
        <p:spPr bwMode="auto">
          <a:xfrm>
            <a:off x="5324476" y="2762250"/>
            <a:ext cx="49213" cy="39688"/>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30" name="Rectangle 98"/>
          <p:cNvSpPr>
            <a:spLocks noChangeArrowheads="1"/>
          </p:cNvSpPr>
          <p:nvPr/>
        </p:nvSpPr>
        <p:spPr bwMode="auto">
          <a:xfrm>
            <a:off x="4114801" y="3018896"/>
            <a:ext cx="49213" cy="38365"/>
          </a:xfrm>
          <a:prstGeom prst="rect">
            <a:avLst/>
          </a:prstGeom>
          <a:solidFill>
            <a:srgbClr val="000000"/>
          </a:solidFill>
          <a:ln w="25400">
            <a:solidFill>
              <a:srgbClr val="80808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31" name="Line 99"/>
          <p:cNvSpPr>
            <a:spLocks noChangeShapeType="1"/>
          </p:cNvSpPr>
          <p:nvPr/>
        </p:nvSpPr>
        <p:spPr bwMode="auto">
          <a:xfrm>
            <a:off x="4953000" y="2722563"/>
            <a:ext cx="1588" cy="15742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32" name="Line 100"/>
          <p:cNvSpPr>
            <a:spLocks noChangeShapeType="1"/>
          </p:cNvSpPr>
          <p:nvPr/>
        </p:nvSpPr>
        <p:spPr bwMode="auto">
          <a:xfrm>
            <a:off x="5348289" y="2722563"/>
            <a:ext cx="1587" cy="15742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33" name="Line 101"/>
          <p:cNvSpPr>
            <a:spLocks noChangeShapeType="1"/>
          </p:cNvSpPr>
          <p:nvPr/>
        </p:nvSpPr>
        <p:spPr bwMode="auto">
          <a:xfrm>
            <a:off x="4953000" y="2879990"/>
            <a:ext cx="39528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34" name="Line 102"/>
          <p:cNvSpPr>
            <a:spLocks noChangeShapeType="1"/>
          </p:cNvSpPr>
          <p:nvPr/>
        </p:nvSpPr>
        <p:spPr bwMode="auto">
          <a:xfrm>
            <a:off x="3571875" y="2879990"/>
            <a:ext cx="1588" cy="15875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35" name="Line 103"/>
          <p:cNvSpPr>
            <a:spLocks noChangeShapeType="1"/>
          </p:cNvSpPr>
          <p:nvPr/>
        </p:nvSpPr>
        <p:spPr bwMode="auto">
          <a:xfrm>
            <a:off x="5151439" y="2879990"/>
            <a:ext cx="1587" cy="158750"/>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36" name="Line 104"/>
          <p:cNvSpPr>
            <a:spLocks noChangeShapeType="1"/>
          </p:cNvSpPr>
          <p:nvPr/>
        </p:nvSpPr>
        <p:spPr bwMode="auto">
          <a:xfrm flipV="1">
            <a:off x="4352925" y="3038741"/>
            <a:ext cx="1588" cy="314854"/>
          </a:xfrm>
          <a:prstGeom prst="line">
            <a:avLst/>
          </a:prstGeom>
          <a:noFill/>
          <a:ln w="25400">
            <a:solidFill>
              <a:srgbClr val="008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37" name="Line 105"/>
          <p:cNvSpPr>
            <a:spLocks noChangeShapeType="1"/>
          </p:cNvSpPr>
          <p:nvPr/>
        </p:nvSpPr>
        <p:spPr bwMode="auto">
          <a:xfrm flipV="1">
            <a:off x="4378325" y="3038741"/>
            <a:ext cx="1588" cy="314854"/>
          </a:xfrm>
          <a:prstGeom prst="line">
            <a:avLst/>
          </a:prstGeom>
          <a:noFill/>
          <a:ln w="25400">
            <a:solidFill>
              <a:srgbClr val="008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38" name="Freeform 106"/>
          <p:cNvSpPr>
            <a:spLocks/>
          </p:cNvSpPr>
          <p:nvPr/>
        </p:nvSpPr>
        <p:spPr bwMode="auto">
          <a:xfrm>
            <a:off x="4410076" y="3038741"/>
            <a:ext cx="149225" cy="314854"/>
          </a:xfrm>
          <a:custGeom>
            <a:avLst/>
            <a:gdLst/>
            <a:ahLst/>
            <a:cxnLst>
              <a:cxn ang="0">
                <a:pos x="94" y="0"/>
              </a:cxn>
              <a:cxn ang="0">
                <a:pos x="31" y="0"/>
              </a:cxn>
              <a:cxn ang="0">
                <a:pos x="11" y="9"/>
              </a:cxn>
              <a:cxn ang="0">
                <a:pos x="0" y="29"/>
              </a:cxn>
              <a:cxn ang="0">
                <a:pos x="11" y="49"/>
              </a:cxn>
              <a:cxn ang="0">
                <a:pos x="31" y="59"/>
              </a:cxn>
              <a:cxn ang="0">
                <a:pos x="11" y="69"/>
              </a:cxn>
              <a:cxn ang="0">
                <a:pos x="0" y="89"/>
              </a:cxn>
              <a:cxn ang="0">
                <a:pos x="11" y="109"/>
              </a:cxn>
              <a:cxn ang="0">
                <a:pos x="31" y="119"/>
              </a:cxn>
              <a:cxn ang="0">
                <a:pos x="11" y="129"/>
              </a:cxn>
              <a:cxn ang="0">
                <a:pos x="0" y="149"/>
              </a:cxn>
              <a:cxn ang="0">
                <a:pos x="11" y="168"/>
              </a:cxn>
              <a:cxn ang="0">
                <a:pos x="31" y="178"/>
              </a:cxn>
              <a:cxn ang="0">
                <a:pos x="11" y="188"/>
              </a:cxn>
              <a:cxn ang="0">
                <a:pos x="0" y="208"/>
              </a:cxn>
              <a:cxn ang="0">
                <a:pos x="11" y="228"/>
              </a:cxn>
              <a:cxn ang="0">
                <a:pos x="31" y="238"/>
              </a:cxn>
              <a:cxn ang="0">
                <a:pos x="94" y="238"/>
              </a:cxn>
            </a:cxnLst>
            <a:rect l="0" t="0" r="r" b="b"/>
            <a:pathLst>
              <a:path w="94" h="238">
                <a:moveTo>
                  <a:pt x="94" y="0"/>
                </a:moveTo>
                <a:lnTo>
                  <a:pt x="31" y="0"/>
                </a:lnTo>
                <a:lnTo>
                  <a:pt x="11" y="9"/>
                </a:lnTo>
                <a:lnTo>
                  <a:pt x="0" y="29"/>
                </a:lnTo>
                <a:lnTo>
                  <a:pt x="11" y="49"/>
                </a:lnTo>
                <a:lnTo>
                  <a:pt x="31" y="59"/>
                </a:lnTo>
                <a:lnTo>
                  <a:pt x="11" y="69"/>
                </a:lnTo>
                <a:lnTo>
                  <a:pt x="0" y="89"/>
                </a:lnTo>
                <a:lnTo>
                  <a:pt x="11" y="109"/>
                </a:lnTo>
                <a:lnTo>
                  <a:pt x="31" y="119"/>
                </a:lnTo>
                <a:lnTo>
                  <a:pt x="11" y="129"/>
                </a:lnTo>
                <a:lnTo>
                  <a:pt x="0" y="149"/>
                </a:lnTo>
                <a:lnTo>
                  <a:pt x="11" y="168"/>
                </a:lnTo>
                <a:lnTo>
                  <a:pt x="31" y="178"/>
                </a:lnTo>
                <a:lnTo>
                  <a:pt x="11" y="188"/>
                </a:lnTo>
                <a:lnTo>
                  <a:pt x="0" y="208"/>
                </a:lnTo>
                <a:lnTo>
                  <a:pt x="11" y="228"/>
                </a:lnTo>
                <a:lnTo>
                  <a:pt x="31" y="238"/>
                </a:lnTo>
                <a:lnTo>
                  <a:pt x="94" y="238"/>
                </a:lnTo>
              </a:path>
            </a:pathLst>
          </a:custGeom>
          <a:noFill/>
          <a:ln w="25400">
            <a:solidFill>
              <a:srgbClr val="008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39" name="Freeform 107"/>
          <p:cNvSpPr>
            <a:spLocks/>
          </p:cNvSpPr>
          <p:nvPr/>
        </p:nvSpPr>
        <p:spPr bwMode="auto">
          <a:xfrm>
            <a:off x="4164014" y="3038741"/>
            <a:ext cx="147637" cy="314854"/>
          </a:xfrm>
          <a:custGeom>
            <a:avLst/>
            <a:gdLst/>
            <a:ahLst/>
            <a:cxnLst>
              <a:cxn ang="0">
                <a:pos x="0" y="0"/>
              </a:cxn>
              <a:cxn ang="0">
                <a:pos x="62" y="0"/>
              </a:cxn>
              <a:cxn ang="0">
                <a:pos x="83" y="9"/>
              </a:cxn>
              <a:cxn ang="0">
                <a:pos x="93" y="29"/>
              </a:cxn>
              <a:cxn ang="0">
                <a:pos x="83" y="49"/>
              </a:cxn>
              <a:cxn ang="0">
                <a:pos x="62" y="59"/>
              </a:cxn>
              <a:cxn ang="0">
                <a:pos x="83" y="69"/>
              </a:cxn>
              <a:cxn ang="0">
                <a:pos x="93" y="89"/>
              </a:cxn>
              <a:cxn ang="0">
                <a:pos x="83" y="109"/>
              </a:cxn>
              <a:cxn ang="0">
                <a:pos x="62" y="119"/>
              </a:cxn>
              <a:cxn ang="0">
                <a:pos x="83" y="129"/>
              </a:cxn>
              <a:cxn ang="0">
                <a:pos x="93" y="149"/>
              </a:cxn>
              <a:cxn ang="0">
                <a:pos x="83" y="168"/>
              </a:cxn>
              <a:cxn ang="0">
                <a:pos x="62" y="178"/>
              </a:cxn>
              <a:cxn ang="0">
                <a:pos x="83" y="188"/>
              </a:cxn>
              <a:cxn ang="0">
                <a:pos x="93" y="208"/>
              </a:cxn>
              <a:cxn ang="0">
                <a:pos x="83" y="228"/>
              </a:cxn>
              <a:cxn ang="0">
                <a:pos x="62" y="238"/>
              </a:cxn>
              <a:cxn ang="0">
                <a:pos x="0" y="238"/>
              </a:cxn>
            </a:cxnLst>
            <a:rect l="0" t="0" r="r" b="b"/>
            <a:pathLst>
              <a:path w="93" h="238">
                <a:moveTo>
                  <a:pt x="0" y="0"/>
                </a:moveTo>
                <a:lnTo>
                  <a:pt x="62" y="0"/>
                </a:lnTo>
                <a:lnTo>
                  <a:pt x="83" y="9"/>
                </a:lnTo>
                <a:lnTo>
                  <a:pt x="93" y="29"/>
                </a:lnTo>
                <a:lnTo>
                  <a:pt x="83" y="49"/>
                </a:lnTo>
                <a:lnTo>
                  <a:pt x="62" y="59"/>
                </a:lnTo>
                <a:lnTo>
                  <a:pt x="83" y="69"/>
                </a:lnTo>
                <a:lnTo>
                  <a:pt x="93" y="89"/>
                </a:lnTo>
                <a:lnTo>
                  <a:pt x="83" y="109"/>
                </a:lnTo>
                <a:lnTo>
                  <a:pt x="62" y="119"/>
                </a:lnTo>
                <a:lnTo>
                  <a:pt x="83" y="129"/>
                </a:lnTo>
                <a:lnTo>
                  <a:pt x="93" y="149"/>
                </a:lnTo>
                <a:lnTo>
                  <a:pt x="83" y="168"/>
                </a:lnTo>
                <a:lnTo>
                  <a:pt x="62" y="178"/>
                </a:lnTo>
                <a:lnTo>
                  <a:pt x="83" y="188"/>
                </a:lnTo>
                <a:lnTo>
                  <a:pt x="93" y="208"/>
                </a:lnTo>
                <a:lnTo>
                  <a:pt x="83" y="228"/>
                </a:lnTo>
                <a:lnTo>
                  <a:pt x="62" y="238"/>
                </a:lnTo>
                <a:lnTo>
                  <a:pt x="0" y="238"/>
                </a:lnTo>
              </a:path>
            </a:pathLst>
          </a:custGeom>
          <a:noFill/>
          <a:ln w="25400">
            <a:solidFill>
              <a:srgbClr val="008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40" name="Line 108"/>
          <p:cNvSpPr>
            <a:spLocks noChangeShapeType="1"/>
          </p:cNvSpPr>
          <p:nvPr/>
        </p:nvSpPr>
        <p:spPr bwMode="auto">
          <a:xfrm>
            <a:off x="3571875" y="3038740"/>
            <a:ext cx="5921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41" name="Line 109"/>
          <p:cNvSpPr>
            <a:spLocks noChangeShapeType="1"/>
          </p:cNvSpPr>
          <p:nvPr/>
        </p:nvSpPr>
        <p:spPr bwMode="auto">
          <a:xfrm flipH="1">
            <a:off x="4559300" y="3038740"/>
            <a:ext cx="592138"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42" name="Line 110"/>
          <p:cNvSpPr>
            <a:spLocks noChangeShapeType="1"/>
          </p:cNvSpPr>
          <p:nvPr/>
        </p:nvSpPr>
        <p:spPr bwMode="auto">
          <a:xfrm>
            <a:off x="4164014" y="3353594"/>
            <a:ext cx="1587" cy="157427"/>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43" name="Line 111"/>
          <p:cNvSpPr>
            <a:spLocks noChangeShapeType="1"/>
          </p:cNvSpPr>
          <p:nvPr/>
        </p:nvSpPr>
        <p:spPr bwMode="auto">
          <a:xfrm>
            <a:off x="4559300" y="3353594"/>
            <a:ext cx="1588" cy="157427"/>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44" name="Line 112"/>
          <p:cNvSpPr>
            <a:spLocks noChangeShapeType="1"/>
          </p:cNvSpPr>
          <p:nvPr/>
        </p:nvSpPr>
        <p:spPr bwMode="auto">
          <a:xfrm>
            <a:off x="4164014" y="3511021"/>
            <a:ext cx="395287"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45" name="Line 113"/>
          <p:cNvSpPr>
            <a:spLocks noChangeShapeType="1"/>
          </p:cNvSpPr>
          <p:nvPr/>
        </p:nvSpPr>
        <p:spPr bwMode="auto">
          <a:xfrm>
            <a:off x="4360864" y="3511021"/>
            <a:ext cx="1587" cy="15742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46" name="Freeform 114"/>
          <p:cNvSpPr>
            <a:spLocks/>
          </p:cNvSpPr>
          <p:nvPr/>
        </p:nvSpPr>
        <p:spPr bwMode="auto">
          <a:xfrm>
            <a:off x="4360863" y="3668448"/>
            <a:ext cx="49212" cy="316177"/>
          </a:xfrm>
          <a:custGeom>
            <a:avLst/>
            <a:gdLst/>
            <a:ahLst/>
            <a:cxnLst>
              <a:cxn ang="0">
                <a:pos x="0" y="0"/>
              </a:cxn>
              <a:cxn ang="0">
                <a:pos x="21" y="10"/>
              </a:cxn>
              <a:cxn ang="0">
                <a:pos x="31" y="30"/>
              </a:cxn>
              <a:cxn ang="0">
                <a:pos x="21" y="50"/>
              </a:cxn>
              <a:cxn ang="0">
                <a:pos x="0" y="60"/>
              </a:cxn>
              <a:cxn ang="0">
                <a:pos x="21" y="70"/>
              </a:cxn>
              <a:cxn ang="0">
                <a:pos x="31" y="90"/>
              </a:cxn>
              <a:cxn ang="0">
                <a:pos x="21" y="110"/>
              </a:cxn>
              <a:cxn ang="0">
                <a:pos x="0" y="120"/>
              </a:cxn>
              <a:cxn ang="0">
                <a:pos x="21" y="130"/>
              </a:cxn>
              <a:cxn ang="0">
                <a:pos x="31" y="149"/>
              </a:cxn>
              <a:cxn ang="0">
                <a:pos x="21" y="169"/>
              </a:cxn>
              <a:cxn ang="0">
                <a:pos x="0" y="179"/>
              </a:cxn>
              <a:cxn ang="0">
                <a:pos x="21" y="189"/>
              </a:cxn>
              <a:cxn ang="0">
                <a:pos x="31" y="209"/>
              </a:cxn>
              <a:cxn ang="0">
                <a:pos x="21" y="229"/>
              </a:cxn>
              <a:cxn ang="0">
                <a:pos x="0" y="239"/>
              </a:cxn>
            </a:cxnLst>
            <a:rect l="0" t="0" r="r" b="b"/>
            <a:pathLst>
              <a:path w="31" h="239">
                <a:moveTo>
                  <a:pt x="0" y="0"/>
                </a:moveTo>
                <a:lnTo>
                  <a:pt x="21" y="10"/>
                </a:lnTo>
                <a:lnTo>
                  <a:pt x="31" y="30"/>
                </a:lnTo>
                <a:lnTo>
                  <a:pt x="21" y="50"/>
                </a:lnTo>
                <a:lnTo>
                  <a:pt x="0" y="60"/>
                </a:lnTo>
                <a:lnTo>
                  <a:pt x="21" y="70"/>
                </a:lnTo>
                <a:lnTo>
                  <a:pt x="31" y="90"/>
                </a:lnTo>
                <a:lnTo>
                  <a:pt x="21" y="110"/>
                </a:lnTo>
                <a:lnTo>
                  <a:pt x="0" y="120"/>
                </a:lnTo>
                <a:lnTo>
                  <a:pt x="21" y="130"/>
                </a:lnTo>
                <a:lnTo>
                  <a:pt x="31" y="149"/>
                </a:lnTo>
                <a:lnTo>
                  <a:pt x="21" y="169"/>
                </a:lnTo>
                <a:lnTo>
                  <a:pt x="0" y="179"/>
                </a:lnTo>
                <a:lnTo>
                  <a:pt x="21" y="189"/>
                </a:lnTo>
                <a:lnTo>
                  <a:pt x="31" y="209"/>
                </a:lnTo>
                <a:lnTo>
                  <a:pt x="21" y="229"/>
                </a:lnTo>
                <a:lnTo>
                  <a:pt x="0" y="239"/>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47" name="Rectangle 115"/>
          <p:cNvSpPr>
            <a:spLocks noChangeArrowheads="1"/>
          </p:cNvSpPr>
          <p:nvPr/>
        </p:nvSpPr>
        <p:spPr bwMode="auto">
          <a:xfrm>
            <a:off x="4114801" y="3018896"/>
            <a:ext cx="49213" cy="38365"/>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48" name="Rectangle 116"/>
          <p:cNvSpPr>
            <a:spLocks noChangeArrowheads="1"/>
          </p:cNvSpPr>
          <p:nvPr/>
        </p:nvSpPr>
        <p:spPr bwMode="auto">
          <a:xfrm>
            <a:off x="4533901" y="3393282"/>
            <a:ext cx="49213" cy="39688"/>
          </a:xfrm>
          <a:prstGeom prst="rect">
            <a:avLst/>
          </a:prstGeom>
          <a:solidFill>
            <a:srgbClr val="000000"/>
          </a:solidFill>
          <a:ln w="25400">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49" name="Freeform 117"/>
          <p:cNvSpPr>
            <a:spLocks/>
          </p:cNvSpPr>
          <p:nvPr/>
        </p:nvSpPr>
        <p:spPr bwMode="auto">
          <a:xfrm>
            <a:off x="4360863" y="3984625"/>
            <a:ext cx="2024062" cy="79375"/>
          </a:xfrm>
          <a:custGeom>
            <a:avLst/>
            <a:gdLst/>
            <a:ahLst/>
            <a:cxnLst>
              <a:cxn ang="0">
                <a:pos x="0" y="0"/>
              </a:cxn>
              <a:cxn ang="0">
                <a:pos x="0" y="60"/>
              </a:cxn>
              <a:cxn ang="0">
                <a:pos x="1275" y="60"/>
              </a:cxn>
            </a:cxnLst>
            <a:rect l="0" t="0" r="r" b="b"/>
            <a:pathLst>
              <a:path w="1275" h="60">
                <a:moveTo>
                  <a:pt x="0" y="0"/>
                </a:moveTo>
                <a:lnTo>
                  <a:pt x="0" y="60"/>
                </a:lnTo>
                <a:lnTo>
                  <a:pt x="1275" y="60"/>
                </a:lnTo>
              </a:path>
            </a:pathLst>
          </a:custGeom>
          <a:no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50" name="Line 118"/>
          <p:cNvSpPr>
            <a:spLocks noChangeShapeType="1"/>
          </p:cNvSpPr>
          <p:nvPr/>
        </p:nvSpPr>
        <p:spPr bwMode="auto">
          <a:xfrm>
            <a:off x="6384925" y="1776678"/>
            <a:ext cx="1588" cy="2287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51" name="Freeform 119"/>
          <p:cNvSpPr>
            <a:spLocks/>
          </p:cNvSpPr>
          <p:nvPr/>
        </p:nvSpPr>
        <p:spPr bwMode="auto">
          <a:xfrm>
            <a:off x="4402139" y="3767667"/>
            <a:ext cx="33337" cy="26458"/>
          </a:xfrm>
          <a:custGeom>
            <a:avLst/>
            <a:gdLst/>
            <a:ahLst/>
            <a:cxnLst>
              <a:cxn ang="0">
                <a:pos x="0" y="10"/>
              </a:cxn>
              <a:cxn ang="0">
                <a:pos x="5" y="0"/>
              </a:cxn>
              <a:cxn ang="0">
                <a:pos x="16" y="0"/>
              </a:cxn>
              <a:cxn ang="0">
                <a:pos x="21" y="10"/>
              </a:cxn>
              <a:cxn ang="0">
                <a:pos x="16" y="20"/>
              </a:cxn>
              <a:cxn ang="0">
                <a:pos x="5" y="20"/>
              </a:cxn>
              <a:cxn ang="0">
                <a:pos x="0" y="10"/>
              </a:cxn>
            </a:cxnLst>
            <a:rect l="0" t="0" r="r" b="b"/>
            <a:pathLst>
              <a:path w="21" h="20">
                <a:moveTo>
                  <a:pt x="0" y="10"/>
                </a:moveTo>
                <a:lnTo>
                  <a:pt x="5" y="0"/>
                </a:lnTo>
                <a:lnTo>
                  <a:pt x="16" y="0"/>
                </a:lnTo>
                <a:lnTo>
                  <a:pt x="21" y="10"/>
                </a:lnTo>
                <a:lnTo>
                  <a:pt x="16" y="20"/>
                </a:lnTo>
                <a:lnTo>
                  <a:pt x="5" y="20"/>
                </a:lnTo>
                <a:lnTo>
                  <a:pt x="0" y="10"/>
                </a:lnTo>
                <a:close/>
              </a:path>
            </a:pathLst>
          </a:custGeom>
          <a:solidFill>
            <a:srgbClr val="000000"/>
          </a:solidFill>
          <a:ln w="25400">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52" name="Line 120"/>
          <p:cNvSpPr>
            <a:spLocks noChangeShapeType="1"/>
          </p:cNvSpPr>
          <p:nvPr/>
        </p:nvSpPr>
        <p:spPr bwMode="auto">
          <a:xfrm>
            <a:off x="4435475" y="3787511"/>
            <a:ext cx="222250" cy="1323"/>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53" name="Freeform 121"/>
          <p:cNvSpPr>
            <a:spLocks/>
          </p:cNvSpPr>
          <p:nvPr/>
        </p:nvSpPr>
        <p:spPr bwMode="auto">
          <a:xfrm>
            <a:off x="4624388" y="3865562"/>
            <a:ext cx="57150" cy="59532"/>
          </a:xfrm>
          <a:custGeom>
            <a:avLst/>
            <a:gdLst/>
            <a:ahLst/>
            <a:cxnLst>
              <a:cxn ang="0">
                <a:pos x="26" y="0"/>
              </a:cxn>
              <a:cxn ang="0">
                <a:pos x="0" y="20"/>
              </a:cxn>
              <a:cxn ang="0">
                <a:pos x="36" y="45"/>
              </a:cxn>
            </a:cxnLst>
            <a:rect l="0" t="0" r="r" b="b"/>
            <a:pathLst>
              <a:path w="36" h="45">
                <a:moveTo>
                  <a:pt x="26" y="0"/>
                </a:moveTo>
                <a:lnTo>
                  <a:pt x="0" y="20"/>
                </a:lnTo>
                <a:lnTo>
                  <a:pt x="36" y="45"/>
                </a:lnTo>
              </a:path>
            </a:pathLst>
          </a:custGeom>
          <a:noFill/>
          <a:ln w="25400">
            <a:solidFill>
              <a:srgbClr val="FF00FF"/>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54" name="Line 122"/>
          <p:cNvSpPr>
            <a:spLocks noChangeShapeType="1"/>
          </p:cNvSpPr>
          <p:nvPr/>
        </p:nvSpPr>
        <p:spPr bwMode="auto">
          <a:xfrm flipH="1">
            <a:off x="4632326" y="3925094"/>
            <a:ext cx="49213" cy="39688"/>
          </a:xfrm>
          <a:prstGeom prst="line">
            <a:avLst/>
          </a:prstGeom>
          <a:noFill/>
          <a:ln w="25400">
            <a:solidFill>
              <a:srgbClr val="FF00FF"/>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55" name="Line 123"/>
          <p:cNvSpPr>
            <a:spLocks noChangeShapeType="1"/>
          </p:cNvSpPr>
          <p:nvPr/>
        </p:nvSpPr>
        <p:spPr bwMode="auto">
          <a:xfrm>
            <a:off x="4632325" y="3964782"/>
            <a:ext cx="25400" cy="19843"/>
          </a:xfrm>
          <a:prstGeom prst="line">
            <a:avLst/>
          </a:prstGeom>
          <a:noFill/>
          <a:ln w="25400">
            <a:solidFill>
              <a:srgbClr val="FF00FF"/>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56" name="Line 124"/>
          <p:cNvSpPr>
            <a:spLocks noChangeShapeType="1"/>
          </p:cNvSpPr>
          <p:nvPr/>
        </p:nvSpPr>
        <p:spPr bwMode="auto">
          <a:xfrm>
            <a:off x="4657725" y="3787511"/>
            <a:ext cx="1588" cy="78052"/>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57" name="Line 125"/>
          <p:cNvSpPr>
            <a:spLocks noChangeShapeType="1"/>
          </p:cNvSpPr>
          <p:nvPr/>
        </p:nvSpPr>
        <p:spPr bwMode="auto">
          <a:xfrm>
            <a:off x="4657725" y="3984625"/>
            <a:ext cx="1588" cy="79375"/>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7534" name="Rectangle 126"/>
          <p:cNvSpPr>
            <a:spLocks noChangeArrowheads="1"/>
          </p:cNvSpPr>
          <p:nvPr/>
        </p:nvSpPr>
        <p:spPr bwMode="auto">
          <a:xfrm>
            <a:off x="3675063" y="1025261"/>
            <a:ext cx="1962076" cy="276999"/>
          </a:xfrm>
          <a:prstGeom prst="rect">
            <a:avLst/>
          </a:prstGeom>
          <a:noFill/>
          <a:ln w="9525">
            <a:noFill/>
            <a:miter lim="800000"/>
            <a:headEnd/>
            <a:tailEnd/>
          </a:ln>
        </p:spPr>
        <p:txBody>
          <a:bodyPr wrap="none" lIns="0" tIns="0" rIns="0" bIns="0">
            <a:spAutoFit/>
          </a:bodyPr>
          <a:lstStyle/>
          <a:p>
            <a:pPr algn="l" rtl="0"/>
            <a:r>
              <a:rPr lang="en-US">
                <a:solidFill>
                  <a:srgbClr val="000000"/>
                </a:solidFill>
              </a:rPr>
              <a:t>AUTOBÚS PROTEGIDO</a:t>
            </a:r>
          </a:p>
        </p:txBody>
      </p:sp>
      <p:sp>
        <p:nvSpPr>
          <p:cNvPr id="17535" name="Rectangle 127"/>
          <p:cNvSpPr>
            <a:spLocks noChangeArrowheads="1"/>
          </p:cNvSpPr>
          <p:nvPr/>
        </p:nvSpPr>
        <p:spPr bwMode="auto">
          <a:xfrm>
            <a:off x="3497264" y="2209271"/>
            <a:ext cx="129844" cy="215444"/>
          </a:xfrm>
          <a:prstGeom prst="rect">
            <a:avLst/>
          </a:prstGeom>
          <a:noFill/>
          <a:ln w="9525">
            <a:noFill/>
            <a:miter lim="800000"/>
            <a:headEnd/>
            <a:tailEnd/>
          </a:ln>
        </p:spPr>
        <p:txBody>
          <a:bodyPr wrap="none" lIns="0" tIns="0" rIns="0" bIns="0">
            <a:spAutoFit/>
          </a:bodyPr>
          <a:lstStyle/>
          <a:p>
            <a:pPr algn="l" rtl="0"/>
            <a:r>
              <a:rPr lang="en-US" sz="1400">
                <a:solidFill>
                  <a:srgbClr val="000000"/>
                </a:solidFill>
              </a:rPr>
              <a:t>R</a:t>
            </a:r>
            <a:endParaRPr lang="en-US">
              <a:solidFill>
                <a:srgbClr val="000000"/>
              </a:solidFill>
              <a:latin typeface="Times New Roman" pitchFamily="18" charset="0"/>
            </a:endParaRPr>
          </a:p>
        </p:txBody>
      </p:sp>
      <p:sp>
        <p:nvSpPr>
          <p:cNvPr id="17536" name="Rectangle 128"/>
          <p:cNvSpPr>
            <a:spLocks noChangeArrowheads="1"/>
          </p:cNvSpPr>
          <p:nvPr/>
        </p:nvSpPr>
        <p:spPr bwMode="auto">
          <a:xfrm>
            <a:off x="5118100" y="2169584"/>
            <a:ext cx="136256" cy="246221"/>
          </a:xfrm>
          <a:prstGeom prst="rect">
            <a:avLst/>
          </a:prstGeom>
          <a:noFill/>
          <a:ln w="9525">
            <a:noFill/>
            <a:miter lim="800000"/>
            <a:headEnd/>
            <a:tailEnd/>
          </a:ln>
        </p:spPr>
        <p:txBody>
          <a:bodyPr wrap="none" lIns="0" tIns="0" rIns="0" bIns="0">
            <a:spAutoFit/>
          </a:bodyPr>
          <a:lstStyle/>
          <a:p>
            <a:pPr algn="l" rtl="0"/>
            <a:r>
              <a:rPr lang="en-US" sz="1600">
                <a:solidFill>
                  <a:srgbClr val="000000"/>
                </a:solidFill>
              </a:rPr>
              <a:t>S</a:t>
            </a:r>
            <a:endParaRPr lang="en-US">
              <a:solidFill>
                <a:srgbClr val="000000"/>
              </a:solidFill>
              <a:latin typeface="Times New Roman" pitchFamily="18" charset="0"/>
            </a:endParaRPr>
          </a:p>
        </p:txBody>
      </p:sp>
      <p:sp>
        <p:nvSpPr>
          <p:cNvPr id="17537" name="Rectangle 129"/>
          <p:cNvSpPr>
            <a:spLocks noChangeArrowheads="1"/>
          </p:cNvSpPr>
          <p:nvPr/>
        </p:nvSpPr>
        <p:spPr bwMode="auto">
          <a:xfrm>
            <a:off x="4291014" y="2733146"/>
            <a:ext cx="125034" cy="246221"/>
          </a:xfrm>
          <a:prstGeom prst="rect">
            <a:avLst/>
          </a:prstGeom>
          <a:noFill/>
          <a:ln w="9525">
            <a:noFill/>
            <a:miter lim="800000"/>
            <a:headEnd/>
            <a:tailEnd/>
          </a:ln>
        </p:spPr>
        <p:txBody>
          <a:bodyPr wrap="none" lIns="0" tIns="0" rIns="0" bIns="0">
            <a:spAutoFit/>
          </a:bodyPr>
          <a:lstStyle/>
          <a:p>
            <a:pPr algn="l" rtl="0"/>
            <a:r>
              <a:rPr lang="en-US" sz="1600">
                <a:solidFill>
                  <a:srgbClr val="000000"/>
                </a:solidFill>
              </a:rPr>
              <a:t>T</a:t>
            </a:r>
            <a:endParaRPr lang="en-US">
              <a:solidFill>
                <a:srgbClr val="000000"/>
              </a:solidFill>
              <a:latin typeface="Times New Roman" pitchFamily="18" charset="0"/>
            </a:endParaRPr>
          </a:p>
        </p:txBody>
      </p:sp>
      <p:sp>
        <p:nvSpPr>
          <p:cNvPr id="17538" name="Rectangle 130"/>
          <p:cNvSpPr>
            <a:spLocks noChangeArrowheads="1"/>
          </p:cNvSpPr>
          <p:nvPr/>
        </p:nvSpPr>
        <p:spPr bwMode="auto">
          <a:xfrm>
            <a:off x="4829175" y="3593042"/>
            <a:ext cx="1308100" cy="153888"/>
          </a:xfrm>
          <a:prstGeom prst="rect">
            <a:avLst/>
          </a:prstGeom>
          <a:noFill/>
          <a:ln w="9525">
            <a:noFill/>
            <a:miter lim="800000"/>
            <a:headEnd/>
            <a:tailEnd/>
          </a:ln>
        </p:spPr>
        <p:txBody>
          <a:bodyPr lIns="0" tIns="0" rIns="0" bIns="0">
            <a:spAutoFit/>
          </a:bodyPr>
          <a:lstStyle/>
          <a:p>
            <a:pPr algn="ctr" rtl="0"/>
            <a:r>
              <a:rPr lang="en-US" sz="1000">
                <a:solidFill>
                  <a:srgbClr val="000000"/>
                </a:solidFill>
              </a:rPr>
              <a:t> </a:t>
            </a:r>
            <a:endParaRPr lang="en-US" sz="1400">
              <a:solidFill>
                <a:srgbClr val="000000"/>
              </a:solidFill>
              <a:latin typeface="Times New Roman" pitchFamily="18" charset="0"/>
            </a:endParaRPr>
          </a:p>
        </p:txBody>
      </p:sp>
      <p:grpSp>
        <p:nvGrpSpPr>
          <p:cNvPr id="2" name="Group 131"/>
          <p:cNvGrpSpPr>
            <a:grpSpLocks/>
          </p:cNvGrpSpPr>
          <p:nvPr/>
        </p:nvGrpSpPr>
        <p:grpSpPr bwMode="auto">
          <a:xfrm>
            <a:off x="1441449" y="1915583"/>
            <a:ext cx="1098550" cy="441855"/>
            <a:chOff x="996" y="2120"/>
            <a:chExt cx="692" cy="334"/>
          </a:xfrm>
        </p:grpSpPr>
        <p:sp>
          <p:nvSpPr>
            <p:cNvPr id="17569" name="Rectangle 132"/>
            <p:cNvSpPr>
              <a:spLocks noChangeArrowheads="1"/>
            </p:cNvSpPr>
            <p:nvPr/>
          </p:nvSpPr>
          <p:spPr bwMode="auto">
            <a:xfrm>
              <a:off x="1058" y="2220"/>
              <a:ext cx="549" cy="140"/>
            </a:xfrm>
            <a:prstGeom prst="rect">
              <a:avLst/>
            </a:prstGeom>
            <a:noFill/>
            <a:ln w="9525">
              <a:noFill/>
              <a:miter lim="800000"/>
              <a:headEnd/>
              <a:tailEnd/>
            </a:ln>
          </p:spPr>
          <p:txBody>
            <a:bodyPr wrap="none" lIns="0" tIns="0" rIns="0" bIns="0">
              <a:spAutoFit/>
            </a:bodyPr>
            <a:lstStyle/>
            <a:p>
              <a:pPr algn="l" rtl="0"/>
              <a:r>
                <a:rPr lang="en-US" sz="1200">
                  <a:solidFill>
                    <a:srgbClr val="000000"/>
                  </a:solidFill>
                </a:rPr>
                <a:t>RESTRICCIÓN</a:t>
              </a:r>
              <a:endParaRPr lang="en-US">
                <a:solidFill>
                  <a:srgbClr val="000000"/>
                </a:solidFill>
                <a:latin typeface="Times New Roman" pitchFamily="18" charset="0"/>
              </a:endParaRPr>
            </a:p>
          </p:txBody>
        </p:sp>
        <p:grpSp>
          <p:nvGrpSpPr>
            <p:cNvPr id="3" name="Group 133"/>
            <p:cNvGrpSpPr>
              <a:grpSpLocks/>
            </p:cNvGrpSpPr>
            <p:nvPr/>
          </p:nvGrpSpPr>
          <p:grpSpPr bwMode="auto">
            <a:xfrm>
              <a:off x="996" y="2120"/>
              <a:ext cx="692" cy="334"/>
              <a:chOff x="996" y="2120"/>
              <a:chExt cx="692" cy="334"/>
            </a:xfrm>
          </p:grpSpPr>
          <p:sp>
            <p:nvSpPr>
              <p:cNvPr id="17571" name="Rectangle 134"/>
              <p:cNvSpPr>
                <a:spLocks noChangeArrowheads="1"/>
              </p:cNvSpPr>
              <p:nvPr/>
            </p:nvSpPr>
            <p:spPr bwMode="auto">
              <a:xfrm>
                <a:off x="996" y="2120"/>
                <a:ext cx="692" cy="140"/>
              </a:xfrm>
              <a:prstGeom prst="rect">
                <a:avLst/>
              </a:prstGeom>
              <a:noFill/>
              <a:ln w="9525">
                <a:noFill/>
                <a:miter lim="800000"/>
                <a:headEnd/>
                <a:tailEnd/>
              </a:ln>
            </p:spPr>
            <p:txBody>
              <a:bodyPr wrap="none" lIns="0" tIns="0" rIns="0" bIns="0">
                <a:spAutoFit/>
              </a:bodyPr>
              <a:lstStyle/>
              <a:p>
                <a:pPr algn="l" rtl="0"/>
                <a:r>
                  <a:rPr lang="en-US" sz="1200">
                    <a:solidFill>
                      <a:srgbClr val="000000"/>
                    </a:solidFill>
                  </a:rPr>
                  <a:t>R,S Y T ARE</a:t>
                </a:r>
                <a:endParaRPr lang="en-US">
                  <a:solidFill>
                    <a:srgbClr val="000000"/>
                  </a:solidFill>
                  <a:latin typeface="Times New Roman" pitchFamily="18" charset="0"/>
                </a:endParaRPr>
              </a:p>
            </p:txBody>
          </p:sp>
          <p:sp>
            <p:nvSpPr>
              <p:cNvPr id="17572" name="Rectangle 135"/>
              <p:cNvSpPr>
                <a:spLocks noChangeArrowheads="1"/>
              </p:cNvSpPr>
              <p:nvPr/>
            </p:nvSpPr>
            <p:spPr bwMode="auto">
              <a:xfrm>
                <a:off x="1172" y="2314"/>
                <a:ext cx="291" cy="140"/>
              </a:xfrm>
              <a:prstGeom prst="rect">
                <a:avLst/>
              </a:prstGeom>
              <a:noFill/>
              <a:ln w="9525">
                <a:noFill/>
                <a:miter lim="800000"/>
                <a:headEnd/>
                <a:tailEnd/>
              </a:ln>
            </p:spPr>
            <p:txBody>
              <a:bodyPr wrap="none" lIns="0" tIns="0" rIns="0" bIns="0">
                <a:spAutoFit/>
              </a:bodyPr>
              <a:lstStyle/>
              <a:p>
                <a:pPr algn="l" rtl="0"/>
                <a:r>
                  <a:rPr lang="en-US" sz="1200">
                    <a:solidFill>
                      <a:srgbClr val="000000"/>
                    </a:solidFill>
                  </a:rPr>
                  <a:t>BOBINAS</a:t>
                </a:r>
                <a:endParaRPr lang="en-US">
                  <a:solidFill>
                    <a:srgbClr val="000000"/>
                  </a:solidFill>
                  <a:latin typeface="Times New Roman" pitchFamily="18" charset="0"/>
                </a:endParaRPr>
              </a:p>
            </p:txBody>
          </p:sp>
        </p:grpSp>
      </p:grpSp>
      <p:sp>
        <p:nvSpPr>
          <p:cNvPr id="17540" name="Rectangle 136"/>
          <p:cNvSpPr>
            <a:spLocks noChangeArrowheads="1"/>
          </p:cNvSpPr>
          <p:nvPr/>
        </p:nvSpPr>
        <p:spPr bwMode="auto">
          <a:xfrm>
            <a:off x="2016126" y="3511021"/>
            <a:ext cx="1345176" cy="369332"/>
          </a:xfrm>
          <a:prstGeom prst="rect">
            <a:avLst/>
          </a:prstGeom>
          <a:noFill/>
          <a:ln w="9525">
            <a:noFill/>
            <a:miter lim="800000"/>
            <a:headEnd/>
            <a:tailEnd/>
          </a:ln>
        </p:spPr>
        <p:txBody>
          <a:bodyPr wrap="none" lIns="0" tIns="0" rIns="0" bIns="0">
            <a:spAutoFit/>
          </a:bodyPr>
          <a:lstStyle/>
          <a:p>
            <a:pPr algn="l" rtl="0"/>
            <a:r>
              <a:rPr lang="en-US" sz="1200">
                <a:solidFill>
                  <a:srgbClr val="000000"/>
                </a:solidFill>
              </a:rPr>
              <a:t>SOLO UNA FASE</a:t>
            </a:r>
          </a:p>
          <a:p>
            <a:pPr algn="l" rtl="0"/>
            <a:r>
              <a:rPr lang="en-US" sz="1200">
                <a:solidFill>
                  <a:srgbClr val="000000"/>
                </a:solidFill>
              </a:rPr>
              <a:t>MOSTRADO</a:t>
            </a:r>
            <a:endParaRPr lang="en-US">
              <a:solidFill>
                <a:srgbClr val="000000"/>
              </a:solidFill>
              <a:latin typeface="Times New Roman" pitchFamily="18" charset="0"/>
            </a:endParaRPr>
          </a:p>
        </p:txBody>
      </p:sp>
      <p:sp>
        <p:nvSpPr>
          <p:cNvPr id="69769" name="Line 137"/>
          <p:cNvSpPr>
            <a:spLocks noChangeShapeType="1"/>
          </p:cNvSpPr>
          <p:nvPr/>
        </p:nvSpPr>
        <p:spPr bwMode="auto">
          <a:xfrm>
            <a:off x="3373439" y="2091532"/>
            <a:ext cx="1587" cy="79375"/>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70" name="Line 138"/>
          <p:cNvSpPr>
            <a:spLocks noChangeShapeType="1"/>
          </p:cNvSpPr>
          <p:nvPr/>
        </p:nvSpPr>
        <p:spPr bwMode="auto">
          <a:xfrm>
            <a:off x="4164014" y="2091532"/>
            <a:ext cx="1587" cy="79375"/>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71" name="Line 139"/>
          <p:cNvSpPr>
            <a:spLocks noChangeShapeType="1"/>
          </p:cNvSpPr>
          <p:nvPr/>
        </p:nvSpPr>
        <p:spPr bwMode="auto">
          <a:xfrm>
            <a:off x="4953000" y="2091532"/>
            <a:ext cx="1588" cy="79375"/>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72" name="Line 140"/>
          <p:cNvSpPr>
            <a:spLocks noChangeShapeType="1"/>
          </p:cNvSpPr>
          <p:nvPr/>
        </p:nvSpPr>
        <p:spPr bwMode="auto">
          <a:xfrm>
            <a:off x="5735639" y="2078303"/>
            <a:ext cx="1587" cy="99218"/>
          </a:xfrm>
          <a:prstGeom prst="line">
            <a:avLst/>
          </a:prstGeom>
          <a:noFill/>
          <a:ln w="25400">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7545" name="Rectangle 141"/>
          <p:cNvSpPr>
            <a:spLocks noGrp="1" noChangeArrowheads="1"/>
          </p:cNvSpPr>
          <p:nvPr>
            <p:ph type="title"/>
          </p:nvPr>
        </p:nvSpPr>
        <p:spPr/>
        <p:txBody>
          <a:bodyPr/>
          <a:lstStyle/>
          <a:p>
            <a:pPr algn="l" rtl="0"/>
            <a:r>
              <a:rPr lang="en-US" dirty="0"/>
              <a:t>Diferencial de porcentaje de restricción múltiple (heredado)</a:t>
            </a:r>
            <a:endParaRPr lang="en-US" sz="3600" b="1" dirty="0" smtClean="0"/>
          </a:p>
        </p:txBody>
      </p:sp>
      <p:sp>
        <p:nvSpPr>
          <p:cNvPr id="17546" name="Rectangle 142"/>
          <p:cNvSpPr>
            <a:spLocks noChangeArrowheads="1"/>
          </p:cNvSpPr>
          <p:nvPr/>
        </p:nvSpPr>
        <p:spPr bwMode="auto">
          <a:xfrm>
            <a:off x="4746625" y="3776928"/>
            <a:ext cx="1498615" cy="307777"/>
          </a:xfrm>
          <a:prstGeom prst="rect">
            <a:avLst/>
          </a:prstGeom>
          <a:noFill/>
          <a:ln w="9525">
            <a:noFill/>
            <a:miter lim="800000"/>
            <a:headEnd/>
            <a:tailEnd/>
          </a:ln>
        </p:spPr>
        <p:txBody>
          <a:bodyPr wrap="none">
            <a:spAutoFit/>
          </a:bodyPr>
          <a:lstStyle/>
          <a:p>
            <a:pPr algn="l" rtl="0"/>
            <a:r>
              <a:rPr lang="en-US" sz="1400">
                <a:solidFill>
                  <a:srgbClr val="000000"/>
                </a:solidFill>
              </a:rPr>
              <a:t>BOBINA DE OPERACIÓN</a:t>
            </a:r>
          </a:p>
        </p:txBody>
      </p:sp>
      <p:sp>
        <p:nvSpPr>
          <p:cNvPr id="69775" name="Line 143"/>
          <p:cNvSpPr>
            <a:spLocks noChangeAspect="1" noChangeShapeType="1"/>
          </p:cNvSpPr>
          <p:nvPr/>
        </p:nvSpPr>
        <p:spPr bwMode="auto">
          <a:xfrm flipH="1">
            <a:off x="3295650" y="2480469"/>
            <a:ext cx="0" cy="190500"/>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76" name="Line 144"/>
          <p:cNvSpPr>
            <a:spLocks noChangeAspect="1" noChangeShapeType="1"/>
          </p:cNvSpPr>
          <p:nvPr/>
        </p:nvSpPr>
        <p:spPr bwMode="auto">
          <a:xfrm flipH="1">
            <a:off x="4953000" y="2452687"/>
            <a:ext cx="0" cy="250032"/>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77" name="Line 145"/>
          <p:cNvSpPr>
            <a:spLocks noChangeAspect="1" noChangeShapeType="1"/>
          </p:cNvSpPr>
          <p:nvPr/>
        </p:nvSpPr>
        <p:spPr bwMode="auto">
          <a:xfrm>
            <a:off x="4560888" y="3078428"/>
            <a:ext cx="0" cy="248708"/>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78" name="Line 146"/>
          <p:cNvSpPr>
            <a:spLocks noChangeAspect="1" noChangeShapeType="1"/>
          </p:cNvSpPr>
          <p:nvPr/>
        </p:nvSpPr>
        <p:spPr bwMode="auto">
          <a:xfrm>
            <a:off x="5356225" y="2430198"/>
            <a:ext cx="0" cy="238125"/>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7551" name="Rectangle 147"/>
          <p:cNvSpPr>
            <a:spLocks noChangeArrowheads="1"/>
          </p:cNvSpPr>
          <p:nvPr/>
        </p:nvSpPr>
        <p:spPr bwMode="auto">
          <a:xfrm>
            <a:off x="3035300" y="1312334"/>
            <a:ext cx="320922" cy="338554"/>
          </a:xfrm>
          <a:prstGeom prst="rect">
            <a:avLst/>
          </a:prstGeom>
          <a:noFill/>
          <a:ln w="9525">
            <a:noFill/>
            <a:miter lim="800000"/>
            <a:headEnd/>
            <a:tailEnd/>
          </a:ln>
        </p:spPr>
        <p:txBody>
          <a:bodyPr wrap="none">
            <a:spAutoFit/>
          </a:bodyPr>
          <a:lstStyle/>
          <a:p>
            <a:pPr algn="l" rtl="0"/>
            <a:r>
              <a:rPr lang="en-US" sz="1600">
                <a:solidFill>
                  <a:srgbClr val="000000"/>
                </a:solidFill>
              </a:rPr>
              <a:t>UN</a:t>
            </a:r>
            <a:endParaRPr lang="en-US" sz="1600">
              <a:solidFill>
                <a:srgbClr val="000000"/>
              </a:solidFill>
              <a:latin typeface="Times New Roman" pitchFamily="18" charset="0"/>
            </a:endParaRPr>
          </a:p>
        </p:txBody>
      </p:sp>
      <p:sp>
        <p:nvSpPr>
          <p:cNvPr id="17552" name="Rectangle 148"/>
          <p:cNvSpPr>
            <a:spLocks noChangeArrowheads="1"/>
          </p:cNvSpPr>
          <p:nvPr/>
        </p:nvSpPr>
        <p:spPr bwMode="auto">
          <a:xfrm>
            <a:off x="3848100" y="1333500"/>
            <a:ext cx="320922" cy="338554"/>
          </a:xfrm>
          <a:prstGeom prst="rect">
            <a:avLst/>
          </a:prstGeom>
          <a:noFill/>
          <a:ln w="9525">
            <a:noFill/>
            <a:miter lim="800000"/>
            <a:headEnd/>
            <a:tailEnd/>
          </a:ln>
        </p:spPr>
        <p:txBody>
          <a:bodyPr wrap="none">
            <a:spAutoFit/>
          </a:bodyPr>
          <a:lstStyle/>
          <a:p>
            <a:pPr algn="l" rtl="0"/>
            <a:r>
              <a:rPr lang="en-US" sz="1600">
                <a:solidFill>
                  <a:srgbClr val="000000"/>
                </a:solidFill>
              </a:rPr>
              <a:t>B</a:t>
            </a:r>
            <a:endParaRPr lang="en-US" sz="1600">
              <a:solidFill>
                <a:srgbClr val="000000"/>
              </a:solidFill>
              <a:latin typeface="Times New Roman" pitchFamily="18" charset="0"/>
            </a:endParaRPr>
          </a:p>
        </p:txBody>
      </p:sp>
      <p:sp>
        <p:nvSpPr>
          <p:cNvPr id="17553" name="Rectangle 149"/>
          <p:cNvSpPr>
            <a:spLocks noChangeArrowheads="1"/>
          </p:cNvSpPr>
          <p:nvPr/>
        </p:nvSpPr>
        <p:spPr bwMode="auto">
          <a:xfrm>
            <a:off x="4597400" y="1312334"/>
            <a:ext cx="332142" cy="338554"/>
          </a:xfrm>
          <a:prstGeom prst="rect">
            <a:avLst/>
          </a:prstGeom>
          <a:noFill/>
          <a:ln w="9525">
            <a:noFill/>
            <a:miter lim="800000"/>
            <a:headEnd/>
            <a:tailEnd/>
          </a:ln>
        </p:spPr>
        <p:txBody>
          <a:bodyPr wrap="none">
            <a:spAutoFit/>
          </a:bodyPr>
          <a:lstStyle/>
          <a:p>
            <a:pPr algn="l" rtl="0"/>
            <a:r>
              <a:rPr lang="en-US" sz="1600">
                <a:solidFill>
                  <a:srgbClr val="000000"/>
                </a:solidFill>
              </a:rPr>
              <a:t>C</a:t>
            </a:r>
            <a:endParaRPr lang="en-US" sz="1600">
              <a:solidFill>
                <a:srgbClr val="000000"/>
              </a:solidFill>
              <a:latin typeface="Times New Roman" pitchFamily="18" charset="0"/>
            </a:endParaRPr>
          </a:p>
        </p:txBody>
      </p:sp>
      <p:sp>
        <p:nvSpPr>
          <p:cNvPr id="17554" name="Rectangle 150"/>
          <p:cNvSpPr>
            <a:spLocks noChangeArrowheads="1"/>
          </p:cNvSpPr>
          <p:nvPr/>
        </p:nvSpPr>
        <p:spPr bwMode="auto">
          <a:xfrm>
            <a:off x="5397500" y="1301750"/>
            <a:ext cx="332142" cy="338554"/>
          </a:xfrm>
          <a:prstGeom prst="rect">
            <a:avLst/>
          </a:prstGeom>
          <a:noFill/>
          <a:ln w="9525">
            <a:noFill/>
            <a:miter lim="800000"/>
            <a:headEnd/>
            <a:tailEnd/>
          </a:ln>
        </p:spPr>
        <p:txBody>
          <a:bodyPr wrap="none">
            <a:spAutoFit/>
          </a:bodyPr>
          <a:lstStyle/>
          <a:p>
            <a:pPr algn="l" rtl="0"/>
            <a:r>
              <a:rPr lang="en-US" sz="1600">
                <a:solidFill>
                  <a:srgbClr val="000000"/>
                </a:solidFill>
              </a:rPr>
              <a:t>D</a:t>
            </a:r>
            <a:endParaRPr lang="en-US" sz="1600">
              <a:solidFill>
                <a:srgbClr val="000000"/>
              </a:solidFill>
              <a:latin typeface="Times New Roman" pitchFamily="18" charset="0"/>
            </a:endParaRPr>
          </a:p>
        </p:txBody>
      </p:sp>
      <p:grpSp>
        <p:nvGrpSpPr>
          <p:cNvPr id="4" name="Group 151"/>
          <p:cNvGrpSpPr>
            <a:grpSpLocks/>
          </p:cNvGrpSpPr>
          <p:nvPr/>
        </p:nvGrpSpPr>
        <p:grpSpPr bwMode="auto">
          <a:xfrm>
            <a:off x="5880100" y="1228990"/>
            <a:ext cx="200025" cy="142875"/>
            <a:chOff x="3224" y="1425"/>
            <a:chExt cx="126" cy="108"/>
          </a:xfrm>
        </p:grpSpPr>
        <p:sp>
          <p:nvSpPr>
            <p:cNvPr id="69784" name="Line 152"/>
            <p:cNvSpPr>
              <a:spLocks noChangeAspect="1" noChangeShapeType="1"/>
            </p:cNvSpPr>
            <p:nvPr/>
          </p:nvSpPr>
          <p:spPr bwMode="auto">
            <a:xfrm>
              <a:off x="3228" y="1429"/>
              <a:ext cx="104" cy="104"/>
            </a:xfrm>
            <a:prstGeom prst="line">
              <a:avLst/>
            </a:prstGeom>
            <a:noFill/>
            <a:ln w="38100">
              <a:solidFill>
                <a:srgbClr val="FF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85" name="Line 153"/>
            <p:cNvSpPr>
              <a:spLocks noChangeAspect="1" noChangeShapeType="1"/>
            </p:cNvSpPr>
            <p:nvPr/>
          </p:nvSpPr>
          <p:spPr bwMode="auto">
            <a:xfrm>
              <a:off x="3287" y="1488"/>
              <a:ext cx="0"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9786" name="Line 154"/>
            <p:cNvSpPr>
              <a:spLocks noChangeAspect="1" noChangeShapeType="1"/>
            </p:cNvSpPr>
            <p:nvPr/>
          </p:nvSpPr>
          <p:spPr bwMode="auto">
            <a:xfrm flipH="1">
              <a:off x="3224" y="1425"/>
              <a:ext cx="126" cy="94"/>
            </a:xfrm>
            <a:prstGeom prst="line">
              <a:avLst/>
            </a:prstGeom>
            <a:noFill/>
            <a:ln w="38100">
              <a:solidFill>
                <a:srgbClr val="FF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17556" name="Rectangle 155"/>
          <p:cNvSpPr>
            <a:spLocks noChangeArrowheads="1"/>
          </p:cNvSpPr>
          <p:nvPr/>
        </p:nvSpPr>
        <p:spPr bwMode="auto">
          <a:xfrm>
            <a:off x="582614" y="4467490"/>
            <a:ext cx="7824787" cy="830997"/>
          </a:xfrm>
          <a:prstGeom prst="rect">
            <a:avLst/>
          </a:prstGeom>
          <a:noFill/>
          <a:ln w="9525">
            <a:noFill/>
            <a:miter lim="800000"/>
            <a:headEnd/>
            <a:tailEnd/>
          </a:ln>
        </p:spPr>
        <p:txBody>
          <a:bodyPr>
            <a:spAutoFit/>
          </a:bodyPr>
          <a:lstStyle/>
          <a:p>
            <a:pPr algn="ctr" rtl="0"/>
            <a:r>
              <a:rPr lang="en-US" sz="2000" dirty="0">
                <a:solidFill>
                  <a:srgbClr val="000000"/>
                </a:solidFill>
              </a:rPr>
              <a:t>Interno</a:t>
            </a:r>
            <a:r>
              <a:rPr lang="en-US" sz="2000" dirty="0" smtClean="0">
                <a:solidFill>
                  <a:srgbClr val="000000"/>
                </a:solidFill>
              </a:rPr>
              <a:t>ejemplo de falla -</a:t>
            </a:r>
            <a:r>
              <a:rPr lang="en-US" sz="2000" dirty="0">
                <a:solidFill>
                  <a:srgbClr val="000000"/>
                </a:solidFill>
              </a:rPr>
              <a:t>4</a:t>
            </a:r>
            <a:r>
              <a:rPr lang="en-US" sz="2000" dirty="0" smtClean="0">
                <a:solidFill>
                  <a:srgbClr val="000000"/>
                </a:solidFill>
              </a:rPr>
              <a:t>conexión del circuito</a:t>
            </a:r>
            <a:endParaRPr lang="en-US" sz="2000" dirty="0">
              <a:solidFill>
                <a:srgbClr val="000000"/>
              </a:solidFill>
            </a:endParaRPr>
          </a:p>
          <a:p>
            <a:pPr algn="ctr" rtl="0"/>
            <a:endParaRPr lang="en-US" sz="2800" dirty="0">
              <a:solidFill>
                <a:srgbClr val="000000"/>
              </a:solidFill>
              <a:latin typeface="Times New Roman" pitchFamily="18" charset="0"/>
            </a:endParaRPr>
          </a:p>
        </p:txBody>
      </p:sp>
      <p:sp>
        <p:nvSpPr>
          <p:cNvPr id="69788" name="Line 156"/>
          <p:cNvSpPr>
            <a:spLocks noChangeAspect="1" noChangeShapeType="1"/>
          </p:cNvSpPr>
          <p:nvPr/>
        </p:nvSpPr>
        <p:spPr bwMode="auto">
          <a:xfrm flipH="1">
            <a:off x="3743325" y="2443427"/>
            <a:ext cx="0" cy="211667"/>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7558" name="Text Box 157"/>
          <p:cNvSpPr txBox="1">
            <a:spLocks noChangeArrowheads="1"/>
          </p:cNvSpPr>
          <p:nvPr/>
        </p:nvSpPr>
        <p:spPr bwMode="auto">
          <a:xfrm>
            <a:off x="3700464" y="3063875"/>
            <a:ext cx="4270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20</a:t>
            </a:r>
            <a:endParaRPr lang="en-US" sz="1000">
              <a:solidFill>
                <a:srgbClr val="000000"/>
              </a:solidFill>
              <a:latin typeface="Times New Roman" pitchFamily="18" charset="0"/>
            </a:endParaRPr>
          </a:p>
        </p:txBody>
      </p:sp>
      <p:sp>
        <p:nvSpPr>
          <p:cNvPr id="69790" name="Line 158"/>
          <p:cNvSpPr>
            <a:spLocks noChangeAspect="1" noChangeShapeType="1"/>
          </p:cNvSpPr>
          <p:nvPr/>
        </p:nvSpPr>
        <p:spPr bwMode="auto">
          <a:xfrm flipH="1">
            <a:off x="4137025" y="3078427"/>
            <a:ext cx="0" cy="243417"/>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7560" name="Text Box 159"/>
          <p:cNvSpPr txBox="1">
            <a:spLocks noChangeArrowheads="1"/>
          </p:cNvSpPr>
          <p:nvPr/>
        </p:nvSpPr>
        <p:spPr bwMode="auto">
          <a:xfrm>
            <a:off x="3840163" y="3751792"/>
            <a:ext cx="427037" cy="232833"/>
          </a:xfrm>
          <a:prstGeom prst="rect">
            <a:avLst/>
          </a:prstGeom>
          <a:solidFill>
            <a:schemeClr val="bg1"/>
          </a:solidFill>
          <a:ln w="9525">
            <a:noFill/>
            <a:miter lim="800000"/>
            <a:headEnd/>
            <a:tailEnd/>
          </a:ln>
        </p:spPr>
        <p:txBody>
          <a:bodyPr/>
          <a:lstStyle/>
          <a:p>
            <a:pPr algn="l" rtl="0"/>
            <a:r>
              <a:rPr lang="en-US" sz="1600">
                <a:solidFill>
                  <a:srgbClr val="000000"/>
                </a:solidFill>
                <a:latin typeface="Times New Roman" pitchFamily="18" charset="0"/>
              </a:rPr>
              <a:t>40</a:t>
            </a:r>
            <a:endParaRPr lang="en-US" sz="1000">
              <a:solidFill>
                <a:srgbClr val="000000"/>
              </a:solidFill>
              <a:latin typeface="Times New Roman" pitchFamily="18" charset="0"/>
            </a:endParaRPr>
          </a:p>
        </p:txBody>
      </p:sp>
      <p:sp>
        <p:nvSpPr>
          <p:cNvPr id="69792" name="Line 160"/>
          <p:cNvSpPr>
            <a:spLocks noChangeAspect="1" noChangeShapeType="1"/>
          </p:cNvSpPr>
          <p:nvPr/>
        </p:nvSpPr>
        <p:spPr bwMode="auto">
          <a:xfrm>
            <a:off x="4256088" y="3776928"/>
            <a:ext cx="0" cy="238125"/>
          </a:xfrm>
          <a:prstGeom prst="line">
            <a:avLst/>
          </a:prstGeom>
          <a:noFill/>
          <a:ln w="28575">
            <a:solidFill>
              <a:srgbClr val="00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7562" name="Rectangle 161"/>
          <p:cNvSpPr>
            <a:spLocks noChangeArrowheads="1"/>
          </p:cNvSpPr>
          <p:nvPr/>
        </p:nvSpPr>
        <p:spPr bwMode="auto">
          <a:xfrm>
            <a:off x="6438900" y="1989667"/>
            <a:ext cx="2319338" cy="1323439"/>
          </a:xfrm>
          <a:prstGeom prst="rect">
            <a:avLst/>
          </a:prstGeom>
          <a:noFill/>
          <a:ln w="9525">
            <a:noFill/>
            <a:miter lim="800000"/>
            <a:headEnd/>
            <a:tailEnd/>
          </a:ln>
        </p:spPr>
        <p:txBody>
          <a:bodyPr>
            <a:spAutoFit/>
          </a:bodyPr>
          <a:lstStyle/>
          <a:p>
            <a:pPr algn="l" rtl="0"/>
            <a:r>
              <a:rPr lang="en-US" sz="1600">
                <a:solidFill>
                  <a:srgbClr val="000000"/>
                </a:solidFill>
              </a:rPr>
              <a:t>Todos los circuitos tienen aporte de 10 Amp.</a:t>
            </a:r>
          </a:p>
          <a:p>
            <a:pPr algn="l" rtl="0"/>
            <a:endParaRPr lang="en-US" sz="1600">
              <a:solidFill>
                <a:srgbClr val="000000"/>
              </a:solidFill>
            </a:endParaRPr>
          </a:p>
          <a:p>
            <a:pPr algn="l" rtl="0"/>
            <a:r>
              <a:rPr lang="en-US" sz="1600">
                <a:solidFill>
                  <a:srgbClr val="000000"/>
                </a:solidFill>
              </a:rPr>
              <a:t>Restricción = 0</a:t>
            </a:r>
          </a:p>
          <a:p>
            <a:pPr algn="l" rtl="0"/>
            <a:r>
              <a:rPr lang="en-US" sz="1600">
                <a:solidFill>
                  <a:srgbClr val="000000"/>
                </a:solidFill>
              </a:rPr>
              <a:t>Operar = 40</a:t>
            </a:r>
          </a:p>
        </p:txBody>
      </p:sp>
      <p:sp>
        <p:nvSpPr>
          <p:cNvPr id="17563" name="Text Box 162"/>
          <p:cNvSpPr txBox="1">
            <a:spLocks noChangeArrowheads="1"/>
          </p:cNvSpPr>
          <p:nvPr/>
        </p:nvSpPr>
        <p:spPr bwMode="auto">
          <a:xfrm>
            <a:off x="787400" y="2550584"/>
            <a:ext cx="2247900" cy="369332"/>
          </a:xfrm>
          <a:prstGeom prst="rect">
            <a:avLst/>
          </a:prstGeom>
          <a:noFill/>
          <a:ln w="12700">
            <a:noFill/>
            <a:miter lim="800000"/>
            <a:headEnd/>
            <a:tailEnd/>
          </a:ln>
        </p:spPr>
        <p:txBody>
          <a:bodyPr>
            <a:spAutoFit/>
          </a:bodyPr>
          <a:lstStyle/>
          <a:p>
            <a:pPr algn="l" rtl="0">
              <a:spcBef>
                <a:spcPct val="50000"/>
              </a:spcBef>
            </a:pPr>
            <a:r>
              <a:rPr lang="en-US">
                <a:solidFill>
                  <a:srgbClr val="666666"/>
                </a:solidFill>
              </a:rPr>
              <a:t>Restricción neta (0)</a:t>
            </a:r>
          </a:p>
        </p:txBody>
      </p:sp>
      <p:sp>
        <p:nvSpPr>
          <p:cNvPr id="17564" name="Text Box 163"/>
          <p:cNvSpPr txBox="1">
            <a:spLocks noChangeArrowheads="1"/>
          </p:cNvSpPr>
          <p:nvPr/>
        </p:nvSpPr>
        <p:spPr bwMode="auto">
          <a:xfrm>
            <a:off x="5448300" y="2698751"/>
            <a:ext cx="698500" cy="369332"/>
          </a:xfrm>
          <a:prstGeom prst="rect">
            <a:avLst/>
          </a:prstGeom>
          <a:noFill/>
          <a:ln w="12700">
            <a:noFill/>
            <a:miter lim="800000"/>
            <a:headEnd/>
            <a:tailEnd/>
          </a:ln>
        </p:spPr>
        <p:txBody>
          <a:bodyPr>
            <a:spAutoFit/>
          </a:bodyPr>
          <a:lstStyle/>
          <a:p>
            <a:pPr algn="l" rtl="0">
              <a:spcBef>
                <a:spcPct val="50000"/>
              </a:spcBef>
            </a:pPr>
            <a:r>
              <a:rPr lang="en-US">
                <a:solidFill>
                  <a:srgbClr val="666666"/>
                </a:solidFill>
              </a:rPr>
              <a:t>(0)</a:t>
            </a:r>
          </a:p>
        </p:txBody>
      </p:sp>
      <p:sp>
        <p:nvSpPr>
          <p:cNvPr id="17565" name="Text Box 164"/>
          <p:cNvSpPr txBox="1">
            <a:spLocks noChangeArrowheads="1"/>
          </p:cNvSpPr>
          <p:nvPr/>
        </p:nvSpPr>
        <p:spPr bwMode="auto">
          <a:xfrm>
            <a:off x="4610100" y="3227917"/>
            <a:ext cx="698500" cy="369332"/>
          </a:xfrm>
          <a:prstGeom prst="rect">
            <a:avLst/>
          </a:prstGeom>
          <a:noFill/>
          <a:ln w="12700">
            <a:noFill/>
            <a:miter lim="800000"/>
            <a:headEnd/>
            <a:tailEnd/>
          </a:ln>
        </p:spPr>
        <p:txBody>
          <a:bodyPr>
            <a:spAutoFit/>
          </a:bodyPr>
          <a:lstStyle/>
          <a:p>
            <a:pPr algn="l" rtl="0">
              <a:spcBef>
                <a:spcPct val="50000"/>
              </a:spcBef>
            </a:pPr>
            <a:r>
              <a:rPr lang="en-US">
                <a:solidFill>
                  <a:srgbClr val="666666"/>
                </a:solidFill>
              </a:rPr>
              <a:t>(0)</a:t>
            </a:r>
          </a:p>
        </p:txBody>
      </p:sp>
      <p:sp>
        <p:nvSpPr>
          <p:cNvPr id="166" name="Date Placeholder 10"/>
          <p:cNvSpPr>
            <a:spLocks noGrp="1"/>
          </p:cNvSpPr>
          <p:nvPr>
            <p:ph type="dt" sz="half" idx="11"/>
          </p:nvPr>
        </p:nvSpPr>
        <p:spPr>
          <a:xfrm>
            <a:off x="207945" y="5509322"/>
            <a:ext cx="592889" cy="90726"/>
          </a:xfrm>
        </p:spPr>
        <p:txBody>
          <a:bodyPr/>
          <a:lstStyle/>
          <a:p>
            <a:fld id="{61C0B8D7-6DD6-448F-9328-EB6E1CA659D7}" type="datetime4">
              <a:rPr lang="en-US">
                <a:solidFill>
                  <a:srgbClr val="000000"/>
                </a:solidFill>
              </a:rPr>
              <a:pPr/>
              <a:t>May 27, 2022</a:t>
            </a:fld>
            <a:endParaRPr dirty="0">
              <a:solidFill>
                <a:srgbClr val="000000"/>
              </a:solidFill>
            </a:endParaRPr>
          </a:p>
        </p:txBody>
      </p:sp>
      <p:sp>
        <p:nvSpPr>
          <p:cNvPr id="167" name="Slide Number Placeholder 11"/>
          <p:cNvSpPr>
            <a:spLocks noGrp="1"/>
          </p:cNvSpPr>
          <p:nvPr>
            <p:ph type="sldNum" sz="quarter" idx="12"/>
          </p:nvPr>
        </p:nvSpPr>
        <p:spPr>
          <a:xfrm>
            <a:off x="918320" y="5510125"/>
            <a:ext cx="448519" cy="90726"/>
          </a:xfrm>
        </p:spPr>
        <p:txBody>
          <a:bodyPr/>
          <a:lstStyle/>
          <a:p>
            <a:r>
              <a:rPr>
                <a:solidFill>
                  <a:srgbClr val="000000"/>
                </a:solidFill>
              </a:rPr>
              <a:t>| Deslizar</a:t>
            </a:r>
            <a:fld id="{CF363E95-653D-48D7-8EB0-A81FED805B5F}" type="slidenum">
              <a:rPr>
                <a:solidFill>
                  <a:srgbClr val="000000"/>
                </a:solidFill>
              </a:rPr>
              <a:pPr/>
              <a:t>36</a:t>
            </a:fld>
            <a:endParaRPr dirty="0">
              <a:solidFill>
                <a:srgbClr val="000000"/>
              </a:solidFill>
            </a:endParaRPr>
          </a:p>
        </p:txBody>
      </p:sp>
      <p:sp>
        <p:nvSpPr>
          <p:cNvPr id="169" name="Footer Placeholder 14"/>
          <p:cNvSpPr>
            <a:spLocks noGrp="1"/>
          </p:cNvSpPr>
          <p:nvPr>
            <p:ph type="ftr" sz="quarter" idx="13"/>
          </p:nvPr>
        </p:nvSpPr>
        <p:spPr>
          <a:xfrm>
            <a:off x="215900" y="5167313"/>
            <a:ext cx="1260474" cy="547687"/>
          </a:xfrm>
        </p:spPr>
        <p:txBody>
          <a:bodyPr/>
          <a:lstStyle/>
          <a:p>
            <a:pPr algn="l" rtl="0"/>
            <a:r>
              <a:rPr lang="en-US">
                <a:solidFill>
                  <a:srgbClr val="000000"/>
                </a:solidFill>
              </a:rPr>
              <a:t>©ABB</a:t>
            </a:r>
          </a:p>
        </p:txBody>
      </p:sp>
    </p:spTree>
    <p:extLst>
      <p:ext uri="{BB962C8B-B14F-4D97-AF65-F5344CB8AC3E}">
        <p14:creationId xmlns:p14="http://schemas.microsoft.com/office/powerpoint/2010/main" xmlns="" val="4235860724"/>
      </p:ext>
    </p:extLst>
  </p:cSld>
  <p:clrMapOvr>
    <a:masterClrMapping/>
  </p:clrMapOvr>
  <p:transition>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3" name="Line 3"/>
          <p:cNvSpPr>
            <a:spLocks noChangeShapeType="1"/>
          </p:cNvSpPr>
          <p:nvPr/>
        </p:nvSpPr>
        <p:spPr bwMode="auto">
          <a:xfrm>
            <a:off x="2368550" y="1399646"/>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44" name="Line 4"/>
          <p:cNvSpPr>
            <a:spLocks noChangeShapeType="1"/>
          </p:cNvSpPr>
          <p:nvPr/>
        </p:nvSpPr>
        <p:spPr bwMode="auto">
          <a:xfrm>
            <a:off x="2368550" y="1404938"/>
            <a:ext cx="7938" cy="3305969"/>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45" name="Line 5"/>
          <p:cNvSpPr>
            <a:spLocks noChangeShapeType="1"/>
          </p:cNvSpPr>
          <p:nvPr/>
        </p:nvSpPr>
        <p:spPr bwMode="auto">
          <a:xfrm>
            <a:off x="2368550" y="3263636"/>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46" name="Line 6"/>
          <p:cNvSpPr>
            <a:spLocks noChangeShapeType="1"/>
          </p:cNvSpPr>
          <p:nvPr/>
        </p:nvSpPr>
        <p:spPr bwMode="auto">
          <a:xfrm>
            <a:off x="6592888" y="1399646"/>
            <a:ext cx="0" cy="330067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47" name="Line 7"/>
          <p:cNvSpPr>
            <a:spLocks noChangeShapeType="1"/>
          </p:cNvSpPr>
          <p:nvPr/>
        </p:nvSpPr>
        <p:spPr bwMode="auto">
          <a:xfrm>
            <a:off x="2368550" y="1399646"/>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48" name="Line 8"/>
          <p:cNvSpPr>
            <a:spLocks noChangeShapeType="1"/>
          </p:cNvSpPr>
          <p:nvPr/>
        </p:nvSpPr>
        <p:spPr bwMode="auto">
          <a:xfrm>
            <a:off x="2368550" y="1399646"/>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49" name="Line 9"/>
          <p:cNvSpPr>
            <a:spLocks noChangeShapeType="1"/>
          </p:cNvSpPr>
          <p:nvPr/>
        </p:nvSpPr>
        <p:spPr bwMode="auto">
          <a:xfrm>
            <a:off x="2390775" y="4700323"/>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50" name="Freeform 10"/>
          <p:cNvSpPr>
            <a:spLocks/>
          </p:cNvSpPr>
          <p:nvPr/>
        </p:nvSpPr>
        <p:spPr bwMode="auto">
          <a:xfrm>
            <a:off x="2354264" y="1411552"/>
            <a:ext cx="4224337" cy="3275542"/>
          </a:xfrm>
          <a:custGeom>
            <a:avLst/>
            <a:gdLst/>
            <a:ahLst/>
            <a:cxnLst>
              <a:cxn ang="0">
                <a:pos x="0" y="5660"/>
              </a:cxn>
              <a:cxn ang="0">
                <a:pos x="360" y="4340"/>
              </a:cxn>
              <a:cxn ang="0">
                <a:pos x="600" y="3600"/>
              </a:cxn>
              <a:cxn ang="0">
                <a:pos x="880" y="3200"/>
              </a:cxn>
              <a:cxn ang="0">
                <a:pos x="1180" y="2800"/>
              </a:cxn>
              <a:cxn ang="0">
                <a:pos x="2340" y="1980"/>
              </a:cxn>
              <a:cxn ang="0">
                <a:pos x="3540" y="1260"/>
              </a:cxn>
              <a:cxn ang="0">
                <a:pos x="5220" y="280"/>
              </a:cxn>
              <a:cxn ang="0">
                <a:pos x="5700" y="0"/>
              </a:cxn>
            </a:cxnLst>
            <a:rect l="0" t="0" r="r" b="b"/>
            <a:pathLst>
              <a:path w="5700" h="5660">
                <a:moveTo>
                  <a:pt x="0" y="5660"/>
                </a:moveTo>
                <a:lnTo>
                  <a:pt x="360" y="4340"/>
                </a:lnTo>
                <a:lnTo>
                  <a:pt x="600" y="3600"/>
                </a:lnTo>
                <a:lnTo>
                  <a:pt x="880" y="3200"/>
                </a:lnTo>
                <a:lnTo>
                  <a:pt x="1180" y="2800"/>
                </a:lnTo>
                <a:lnTo>
                  <a:pt x="2340" y="1980"/>
                </a:lnTo>
                <a:lnTo>
                  <a:pt x="3540" y="1260"/>
                </a:lnTo>
                <a:lnTo>
                  <a:pt x="5220" y="280"/>
                </a:lnTo>
                <a:lnTo>
                  <a:pt x="5700" y="0"/>
                </a:lnTo>
              </a:path>
            </a:pathLst>
          </a:custGeom>
          <a:noFill/>
          <a:ln w="28575" cmpd="sng">
            <a:solidFill>
              <a:srgbClr val="000000"/>
            </a:solidFill>
            <a:round/>
            <a:headEnd type="none" w="med" len="med"/>
            <a:tailEnd type="non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51" name="Freeform 11"/>
          <p:cNvSpPr>
            <a:spLocks/>
          </p:cNvSpPr>
          <p:nvPr/>
        </p:nvSpPr>
        <p:spPr bwMode="auto">
          <a:xfrm>
            <a:off x="2368550" y="3402542"/>
            <a:ext cx="4224338" cy="1296458"/>
          </a:xfrm>
          <a:custGeom>
            <a:avLst/>
            <a:gdLst/>
            <a:ahLst/>
            <a:cxnLst>
              <a:cxn ang="0">
                <a:pos x="0" y="2240"/>
              </a:cxn>
              <a:cxn ang="0">
                <a:pos x="1160" y="1820"/>
              </a:cxn>
              <a:cxn ang="0">
                <a:pos x="1740" y="1420"/>
              </a:cxn>
              <a:cxn ang="0">
                <a:pos x="2320" y="1040"/>
              </a:cxn>
              <a:cxn ang="0">
                <a:pos x="2920" y="700"/>
              </a:cxn>
              <a:cxn ang="0">
                <a:pos x="3500" y="500"/>
              </a:cxn>
              <a:cxn ang="0">
                <a:pos x="4640" y="180"/>
              </a:cxn>
              <a:cxn ang="0">
                <a:pos x="5700" y="0"/>
              </a:cxn>
            </a:cxnLst>
            <a:rect l="0" t="0" r="r" b="b"/>
            <a:pathLst>
              <a:path w="5700" h="2240">
                <a:moveTo>
                  <a:pt x="0" y="2240"/>
                </a:moveTo>
                <a:lnTo>
                  <a:pt x="1160" y="1820"/>
                </a:lnTo>
                <a:lnTo>
                  <a:pt x="1740" y="1420"/>
                </a:lnTo>
                <a:lnTo>
                  <a:pt x="2320" y="1040"/>
                </a:lnTo>
                <a:lnTo>
                  <a:pt x="2920" y="700"/>
                </a:lnTo>
                <a:lnTo>
                  <a:pt x="3500" y="500"/>
                </a:lnTo>
                <a:lnTo>
                  <a:pt x="4640" y="180"/>
                </a:lnTo>
                <a:lnTo>
                  <a:pt x="5700" y="0"/>
                </a:lnTo>
              </a:path>
            </a:pathLst>
          </a:custGeom>
          <a:noFill/>
          <a:ln w="28575" cmpd="sng">
            <a:solidFill>
              <a:srgbClr val="000000"/>
            </a:solidFill>
            <a:round/>
            <a:headEnd type="none" w="med" len="med"/>
            <a:tailEnd type="non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52" name="Freeform 12"/>
          <p:cNvSpPr>
            <a:spLocks/>
          </p:cNvSpPr>
          <p:nvPr/>
        </p:nvSpPr>
        <p:spPr bwMode="auto">
          <a:xfrm>
            <a:off x="2324101" y="2047875"/>
            <a:ext cx="4283075" cy="2663032"/>
          </a:xfrm>
          <a:custGeom>
            <a:avLst/>
            <a:gdLst/>
            <a:ahLst/>
            <a:cxnLst>
              <a:cxn ang="0">
                <a:pos x="5780" y="0"/>
              </a:cxn>
              <a:cxn ang="0">
                <a:pos x="4700" y="480"/>
              </a:cxn>
              <a:cxn ang="0">
                <a:pos x="3580" y="1060"/>
              </a:cxn>
              <a:cxn ang="0">
                <a:pos x="2940" y="1580"/>
              </a:cxn>
              <a:cxn ang="0">
                <a:pos x="2380" y="2340"/>
              </a:cxn>
              <a:cxn ang="0">
                <a:pos x="1920" y="2960"/>
              </a:cxn>
              <a:cxn ang="0">
                <a:pos x="1220" y="3680"/>
              </a:cxn>
              <a:cxn ang="0">
                <a:pos x="0" y="4600"/>
              </a:cxn>
            </a:cxnLst>
            <a:rect l="0" t="0" r="r" b="b"/>
            <a:pathLst>
              <a:path w="5780" h="4600">
                <a:moveTo>
                  <a:pt x="5780" y="0"/>
                </a:moveTo>
                <a:lnTo>
                  <a:pt x="4700" y="480"/>
                </a:lnTo>
                <a:lnTo>
                  <a:pt x="3580" y="1060"/>
                </a:lnTo>
                <a:lnTo>
                  <a:pt x="2940" y="1580"/>
                </a:lnTo>
                <a:lnTo>
                  <a:pt x="2380" y="2340"/>
                </a:lnTo>
                <a:lnTo>
                  <a:pt x="1920" y="2960"/>
                </a:lnTo>
                <a:lnTo>
                  <a:pt x="1220" y="3680"/>
                </a:lnTo>
                <a:lnTo>
                  <a:pt x="0" y="4600"/>
                </a:lnTo>
              </a:path>
            </a:pathLst>
          </a:custGeom>
          <a:noFill/>
          <a:ln w="28575" cmpd="sng">
            <a:solidFill>
              <a:srgbClr val="000000"/>
            </a:solidFill>
            <a:round/>
            <a:headEnd type="none" w="med" len="med"/>
            <a:tailEnd type="non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56" name="Freeform 16"/>
          <p:cNvSpPr>
            <a:spLocks/>
          </p:cNvSpPr>
          <p:nvPr/>
        </p:nvSpPr>
        <p:spPr bwMode="auto">
          <a:xfrm>
            <a:off x="2787650" y="2758282"/>
            <a:ext cx="344488" cy="330729"/>
          </a:xfrm>
          <a:custGeom>
            <a:avLst/>
            <a:gdLst/>
            <a:ahLst/>
            <a:cxnLst>
              <a:cxn ang="0">
                <a:pos x="15" y="0"/>
              </a:cxn>
              <a:cxn ang="0">
                <a:pos x="0" y="210"/>
              </a:cxn>
              <a:cxn ang="0">
                <a:pos x="105" y="465"/>
              </a:cxn>
              <a:cxn ang="0">
                <a:pos x="465" y="810"/>
              </a:cxn>
            </a:cxnLst>
            <a:rect l="0" t="0" r="r" b="b"/>
            <a:pathLst>
              <a:path w="465" h="810">
                <a:moveTo>
                  <a:pt x="15" y="0"/>
                </a:moveTo>
                <a:lnTo>
                  <a:pt x="0" y="210"/>
                </a:lnTo>
                <a:lnTo>
                  <a:pt x="105" y="465"/>
                </a:lnTo>
                <a:lnTo>
                  <a:pt x="465" y="810"/>
                </a:lnTo>
              </a:path>
            </a:pathLst>
          </a:custGeom>
          <a:noFill/>
          <a:ln w="9525">
            <a:solidFill>
              <a:srgbClr val="000000"/>
            </a:solidFill>
            <a:round/>
            <a:headEnd type="none" w="med" len="me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8445" name="Text Box 19"/>
          <p:cNvSpPr txBox="1">
            <a:spLocks noChangeArrowheads="1"/>
          </p:cNvSpPr>
          <p:nvPr/>
        </p:nvSpPr>
        <p:spPr bwMode="auto">
          <a:xfrm>
            <a:off x="2249489" y="4790282"/>
            <a:ext cx="4929187" cy="609864"/>
          </a:xfrm>
          <a:prstGeom prst="rect">
            <a:avLst/>
          </a:prstGeom>
          <a:noFill/>
          <a:ln w="9525">
            <a:noFill/>
            <a:miter lim="800000"/>
            <a:headEnd/>
            <a:tailEnd/>
          </a:ln>
        </p:spPr>
        <p:txBody>
          <a:bodyPr/>
          <a:lstStyle/>
          <a:p>
            <a:pPr algn="l" rtl="0"/>
            <a:r>
              <a:rPr lang="en-US" sz="1400">
                <a:solidFill>
                  <a:srgbClr val="000000"/>
                </a:solidFill>
                <a:latin typeface="Times New Roman" pitchFamily="18" charset="0"/>
              </a:rPr>
              <a:t>0 20 40 60 80 100</a:t>
            </a:r>
            <a:endParaRPr lang="en-US" sz="1000">
              <a:solidFill>
                <a:srgbClr val="000000"/>
              </a:solidFill>
              <a:latin typeface="Times New Roman" pitchFamily="18" charset="0"/>
            </a:endParaRPr>
          </a:p>
          <a:p>
            <a:pPr algn="ctr" rtl="0">
              <a:lnSpc>
                <a:spcPct val="90000"/>
              </a:lnSpc>
            </a:pPr>
            <a:r>
              <a:rPr lang="en-US">
                <a:solidFill>
                  <a:srgbClr val="000000"/>
                </a:solidFill>
                <a:latin typeface="Tahoma" pitchFamily="34" charset="0"/>
              </a:rPr>
              <a:t>Amperios</a:t>
            </a:r>
          </a:p>
          <a:p>
            <a:pPr algn="l" rtl="0"/>
            <a:endParaRPr lang="en-US" sz="1400">
              <a:solidFill>
                <a:srgbClr val="000000"/>
              </a:solidFill>
              <a:latin typeface="Tahoma" pitchFamily="34" charset="0"/>
            </a:endParaRPr>
          </a:p>
          <a:p>
            <a:pPr algn="ctr" rtl="0"/>
            <a:endParaRPr lang="en-US" sz="1000">
              <a:solidFill>
                <a:srgbClr val="000000"/>
              </a:solidFill>
              <a:latin typeface="Times New Roman" pitchFamily="18" charset="0"/>
            </a:endParaRPr>
          </a:p>
        </p:txBody>
      </p:sp>
      <p:sp>
        <p:nvSpPr>
          <p:cNvPr id="87060" name="Line 20"/>
          <p:cNvSpPr>
            <a:spLocks noChangeShapeType="1"/>
          </p:cNvSpPr>
          <p:nvPr/>
        </p:nvSpPr>
        <p:spPr bwMode="auto">
          <a:xfrm flipH="1" flipV="1">
            <a:off x="4972051" y="1397000"/>
            <a:ext cx="4763" cy="333639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61" name="Line 21"/>
          <p:cNvSpPr>
            <a:spLocks noChangeShapeType="1"/>
          </p:cNvSpPr>
          <p:nvPr/>
        </p:nvSpPr>
        <p:spPr bwMode="auto">
          <a:xfrm flipV="1">
            <a:off x="2382838" y="2303198"/>
            <a:ext cx="4203700" cy="5292"/>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62" name="Line 22"/>
          <p:cNvSpPr>
            <a:spLocks noChangeShapeType="1"/>
          </p:cNvSpPr>
          <p:nvPr/>
        </p:nvSpPr>
        <p:spPr bwMode="auto">
          <a:xfrm flipV="1">
            <a:off x="4087813" y="1397000"/>
            <a:ext cx="0" cy="330993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63" name="Line 23"/>
          <p:cNvSpPr>
            <a:spLocks noChangeShapeType="1"/>
          </p:cNvSpPr>
          <p:nvPr/>
        </p:nvSpPr>
        <p:spPr bwMode="auto">
          <a:xfrm flipV="1">
            <a:off x="2390775" y="2797969"/>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64" name="Line 24"/>
          <p:cNvSpPr>
            <a:spLocks noChangeShapeType="1"/>
          </p:cNvSpPr>
          <p:nvPr/>
        </p:nvSpPr>
        <p:spPr bwMode="auto">
          <a:xfrm>
            <a:off x="2368550" y="3263636"/>
            <a:ext cx="3168650"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65" name="Line 25"/>
          <p:cNvSpPr>
            <a:spLocks noChangeShapeType="1"/>
          </p:cNvSpPr>
          <p:nvPr/>
        </p:nvSpPr>
        <p:spPr bwMode="auto">
          <a:xfrm flipV="1">
            <a:off x="3228975" y="1399646"/>
            <a:ext cx="0" cy="3311261"/>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66" name="Line 26"/>
          <p:cNvSpPr>
            <a:spLocks noChangeShapeType="1"/>
          </p:cNvSpPr>
          <p:nvPr/>
        </p:nvSpPr>
        <p:spPr bwMode="auto">
          <a:xfrm>
            <a:off x="2368550" y="3749146"/>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67" name="Line 27"/>
          <p:cNvSpPr>
            <a:spLocks noChangeShapeType="1"/>
          </p:cNvSpPr>
          <p:nvPr/>
        </p:nvSpPr>
        <p:spPr bwMode="auto">
          <a:xfrm flipV="1">
            <a:off x="5802313" y="1397000"/>
            <a:ext cx="0" cy="330993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68" name="Line 28"/>
          <p:cNvSpPr>
            <a:spLocks noChangeShapeType="1"/>
          </p:cNvSpPr>
          <p:nvPr/>
        </p:nvSpPr>
        <p:spPr bwMode="auto">
          <a:xfrm>
            <a:off x="2362200" y="1841501"/>
            <a:ext cx="4275138" cy="3969"/>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7069" name="Line 29"/>
          <p:cNvSpPr>
            <a:spLocks noChangeShapeType="1"/>
          </p:cNvSpPr>
          <p:nvPr/>
        </p:nvSpPr>
        <p:spPr bwMode="auto">
          <a:xfrm>
            <a:off x="2368550" y="4194969"/>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8456" name="Text Box 30"/>
          <p:cNvSpPr txBox="1">
            <a:spLocks noChangeArrowheads="1"/>
          </p:cNvSpPr>
          <p:nvPr/>
        </p:nvSpPr>
        <p:spPr bwMode="auto">
          <a:xfrm rot="-5400000">
            <a:off x="1535772" y="2785282"/>
            <a:ext cx="881332" cy="369332"/>
          </a:xfrm>
          <a:prstGeom prst="rect">
            <a:avLst/>
          </a:prstGeom>
          <a:noFill/>
          <a:ln w="9525">
            <a:noFill/>
            <a:miter lim="800000"/>
            <a:headEnd/>
            <a:tailEnd/>
          </a:ln>
        </p:spPr>
        <p:txBody>
          <a:bodyPr wrap="none">
            <a:spAutoFit/>
          </a:bodyPr>
          <a:lstStyle/>
          <a:p>
            <a:pPr algn="l" rtl="0"/>
            <a:r>
              <a:rPr lang="en-US">
                <a:solidFill>
                  <a:srgbClr val="000000"/>
                </a:solidFill>
                <a:latin typeface="Tahoma" pitchFamily="34" charset="0"/>
              </a:rPr>
              <a:t>Esfuerzo de torsión</a:t>
            </a:r>
            <a:endParaRPr lang="en-US" sz="3200">
              <a:solidFill>
                <a:srgbClr val="000000"/>
              </a:solidFill>
              <a:latin typeface="Tahoma" pitchFamily="34" charset="0"/>
            </a:endParaRPr>
          </a:p>
        </p:txBody>
      </p:sp>
      <p:sp>
        <p:nvSpPr>
          <p:cNvPr id="18458" name="Text Box 13"/>
          <p:cNvSpPr txBox="1">
            <a:spLocks noChangeArrowheads="1"/>
          </p:cNvSpPr>
          <p:nvPr/>
        </p:nvSpPr>
        <p:spPr bwMode="auto">
          <a:xfrm>
            <a:off x="2520950" y="2386542"/>
            <a:ext cx="1384300" cy="250032"/>
          </a:xfrm>
          <a:prstGeom prst="rect">
            <a:avLst/>
          </a:prstGeom>
          <a:solidFill>
            <a:schemeClr val="bg1"/>
          </a:solidFill>
          <a:ln w="9525">
            <a:noFill/>
            <a:miter lim="800000"/>
            <a:headEnd/>
            <a:tailEnd/>
          </a:ln>
        </p:spPr>
        <p:txBody>
          <a:bodyPr/>
          <a:lstStyle/>
          <a:p>
            <a:pPr algn="l" rtl="0"/>
            <a:r>
              <a:rPr lang="en-US">
                <a:solidFill>
                  <a:srgbClr val="000000"/>
                </a:solidFill>
                <a:latin typeface="Tahoma" pitchFamily="34" charset="0"/>
              </a:rPr>
              <a:t>Operando</a:t>
            </a:r>
            <a:endParaRPr lang="en-US" sz="1400">
              <a:solidFill>
                <a:srgbClr val="000000"/>
              </a:solidFill>
              <a:latin typeface="Tahoma" pitchFamily="34" charset="0"/>
            </a:endParaRPr>
          </a:p>
        </p:txBody>
      </p:sp>
      <p:sp>
        <p:nvSpPr>
          <p:cNvPr id="18459" name="Text Box 14"/>
          <p:cNvSpPr txBox="1">
            <a:spLocks noChangeArrowheads="1"/>
          </p:cNvSpPr>
          <p:nvPr/>
        </p:nvSpPr>
        <p:spPr bwMode="auto">
          <a:xfrm>
            <a:off x="4765675" y="2938199"/>
            <a:ext cx="1733550" cy="218281"/>
          </a:xfrm>
          <a:prstGeom prst="rect">
            <a:avLst/>
          </a:prstGeom>
          <a:solidFill>
            <a:schemeClr val="bg1"/>
          </a:solidFill>
          <a:ln w="9525">
            <a:noFill/>
            <a:miter lim="800000"/>
            <a:headEnd/>
            <a:tailEnd/>
          </a:ln>
        </p:spPr>
        <p:txBody>
          <a:bodyPr/>
          <a:lstStyle/>
          <a:p>
            <a:pPr algn="l" rtl="0"/>
            <a:r>
              <a:rPr lang="en-US">
                <a:solidFill>
                  <a:srgbClr val="000000"/>
                </a:solidFill>
                <a:latin typeface="Tahoma" pitchFamily="34" charset="0"/>
              </a:rPr>
              <a:t>dos restricciones</a:t>
            </a:r>
            <a:endParaRPr lang="en-US" sz="1400">
              <a:solidFill>
                <a:srgbClr val="000000"/>
              </a:solidFill>
              <a:latin typeface="Tahoma" pitchFamily="34" charset="0"/>
            </a:endParaRPr>
          </a:p>
        </p:txBody>
      </p:sp>
      <p:sp>
        <p:nvSpPr>
          <p:cNvPr id="87057" name="Freeform 17"/>
          <p:cNvSpPr>
            <a:spLocks/>
          </p:cNvSpPr>
          <p:nvPr/>
        </p:nvSpPr>
        <p:spPr bwMode="auto">
          <a:xfrm>
            <a:off x="4645025" y="2881313"/>
            <a:ext cx="298450" cy="207698"/>
          </a:xfrm>
          <a:custGeom>
            <a:avLst/>
            <a:gdLst/>
            <a:ahLst/>
            <a:cxnLst>
              <a:cxn ang="0">
                <a:pos x="690" y="360"/>
              </a:cxn>
              <a:cxn ang="0">
                <a:pos x="495" y="360"/>
              </a:cxn>
              <a:cxn ang="0">
                <a:pos x="270" y="315"/>
              </a:cxn>
              <a:cxn ang="0">
                <a:pos x="135" y="195"/>
              </a:cxn>
              <a:cxn ang="0">
                <a:pos x="0" y="0"/>
              </a:cxn>
            </a:cxnLst>
            <a:rect l="0" t="0" r="r" b="b"/>
            <a:pathLst>
              <a:path w="690" h="360">
                <a:moveTo>
                  <a:pt x="690" y="360"/>
                </a:moveTo>
                <a:lnTo>
                  <a:pt x="495" y="360"/>
                </a:lnTo>
                <a:lnTo>
                  <a:pt x="270" y="315"/>
                </a:lnTo>
                <a:lnTo>
                  <a:pt x="135" y="195"/>
                </a:lnTo>
                <a:lnTo>
                  <a:pt x="0" y="0"/>
                </a:lnTo>
              </a:path>
            </a:pathLst>
          </a:custGeom>
          <a:noFill/>
          <a:ln w="9525">
            <a:solidFill>
              <a:srgbClr val="000000"/>
            </a:solidFill>
            <a:round/>
            <a:headEnd type="none" w="med" len="me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8461" name="Text Box 15"/>
          <p:cNvSpPr txBox="1">
            <a:spLocks noChangeArrowheads="1"/>
          </p:cNvSpPr>
          <p:nvPr/>
        </p:nvSpPr>
        <p:spPr bwMode="auto">
          <a:xfrm>
            <a:off x="4684713" y="3827198"/>
            <a:ext cx="1841500" cy="268552"/>
          </a:xfrm>
          <a:prstGeom prst="rect">
            <a:avLst/>
          </a:prstGeom>
          <a:solidFill>
            <a:schemeClr val="bg1"/>
          </a:solidFill>
          <a:ln w="9525">
            <a:noFill/>
            <a:miter lim="800000"/>
            <a:headEnd/>
            <a:tailEnd/>
          </a:ln>
        </p:spPr>
        <p:txBody>
          <a:bodyPr/>
          <a:lstStyle/>
          <a:p>
            <a:pPr algn="l" rtl="0"/>
            <a:r>
              <a:rPr lang="en-US">
                <a:solidFill>
                  <a:srgbClr val="000000"/>
                </a:solidFill>
                <a:latin typeface="Tahoma" pitchFamily="34" charset="0"/>
              </a:rPr>
              <a:t>una restricción</a:t>
            </a:r>
            <a:endParaRPr lang="en-US" sz="1400">
              <a:solidFill>
                <a:srgbClr val="000000"/>
              </a:solidFill>
              <a:latin typeface="Tahoma" pitchFamily="34" charset="0"/>
            </a:endParaRPr>
          </a:p>
        </p:txBody>
      </p:sp>
      <p:sp>
        <p:nvSpPr>
          <p:cNvPr id="87058" name="Freeform 18"/>
          <p:cNvSpPr>
            <a:spLocks/>
          </p:cNvSpPr>
          <p:nvPr/>
        </p:nvSpPr>
        <p:spPr bwMode="auto">
          <a:xfrm>
            <a:off x="4433889" y="3853657"/>
            <a:ext cx="306387" cy="146843"/>
          </a:xfrm>
          <a:custGeom>
            <a:avLst/>
            <a:gdLst/>
            <a:ahLst/>
            <a:cxnLst>
              <a:cxn ang="0">
                <a:pos x="825" y="240"/>
              </a:cxn>
              <a:cxn ang="0">
                <a:pos x="509" y="255"/>
              </a:cxn>
              <a:cxn ang="0">
                <a:pos x="269" y="180"/>
              </a:cxn>
              <a:cxn ang="0">
                <a:pos x="0" y="0"/>
              </a:cxn>
            </a:cxnLst>
            <a:rect l="0" t="0" r="r" b="b"/>
            <a:pathLst>
              <a:path w="825" h="255">
                <a:moveTo>
                  <a:pt x="825" y="240"/>
                </a:moveTo>
                <a:lnTo>
                  <a:pt x="509" y="255"/>
                </a:lnTo>
                <a:lnTo>
                  <a:pt x="269" y="180"/>
                </a:lnTo>
                <a:lnTo>
                  <a:pt x="0" y="0"/>
                </a:lnTo>
              </a:path>
            </a:pathLst>
          </a:custGeom>
          <a:noFill/>
          <a:ln w="9525">
            <a:solidFill>
              <a:srgbClr val="000000"/>
            </a:solidFill>
            <a:round/>
            <a:headEnd type="none" w="med" len="me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31" name="Title 30"/>
          <p:cNvSpPr>
            <a:spLocks noGrp="1"/>
          </p:cNvSpPr>
          <p:nvPr>
            <p:ph type="title"/>
          </p:nvPr>
        </p:nvSpPr>
        <p:spPr/>
        <p:txBody>
          <a:bodyPr/>
          <a:lstStyle/>
          <a:p>
            <a:pPr algn="l" rtl="0"/>
            <a:r>
              <a:rPr lang="en-US" dirty="0" smtClean="0"/>
              <a:t>Torque para relé de restricción múltiple típico</a:t>
            </a:r>
            <a:endParaRPr lang="en-US" dirty="0"/>
          </a:p>
        </p:txBody>
      </p:sp>
      <p:sp>
        <p:nvSpPr>
          <p:cNvPr id="32" name="Date Placeholder 31"/>
          <p:cNvSpPr>
            <a:spLocks noGrp="1"/>
          </p:cNvSpPr>
          <p:nvPr>
            <p:ph type="dt" sz="half" idx="11"/>
          </p:nvPr>
        </p:nvSpPr>
        <p:spPr/>
        <p:txBody>
          <a:bodyPr/>
          <a:lstStyle/>
          <a:p>
            <a:fld id="{9C387234-3DE5-4AEC-9253-68BECA15F18D}" type="datetime4">
              <a:rPr lang="en-US">
                <a:solidFill>
                  <a:srgbClr val="000000"/>
                </a:solidFill>
              </a:rPr>
              <a:pPr/>
              <a:t>May 27, 2022</a:t>
            </a:fld>
            <a:endParaRPr dirty="0">
              <a:solidFill>
                <a:srgbClr val="000000"/>
              </a:solidFill>
            </a:endParaRPr>
          </a:p>
        </p:txBody>
      </p:sp>
      <p:sp>
        <p:nvSpPr>
          <p:cNvPr id="33" name="Slide Number Placeholder 32"/>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37</a:t>
            </a:fld>
            <a:endParaRPr dirty="0">
              <a:solidFill>
                <a:srgbClr val="000000"/>
              </a:solidFill>
            </a:endParaRPr>
          </a:p>
        </p:txBody>
      </p:sp>
      <p:sp>
        <p:nvSpPr>
          <p:cNvPr id="34" name="Footer Placeholder 33"/>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4239836565"/>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Line 2"/>
          <p:cNvSpPr>
            <a:spLocks noChangeShapeType="1"/>
          </p:cNvSpPr>
          <p:nvPr/>
        </p:nvSpPr>
        <p:spPr bwMode="auto">
          <a:xfrm>
            <a:off x="1006475" y="1293813"/>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091" name="Line 3"/>
          <p:cNvSpPr>
            <a:spLocks noChangeShapeType="1"/>
          </p:cNvSpPr>
          <p:nvPr/>
        </p:nvSpPr>
        <p:spPr bwMode="auto">
          <a:xfrm>
            <a:off x="1006475" y="1299105"/>
            <a:ext cx="7938" cy="3305969"/>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092" name="Line 4"/>
          <p:cNvSpPr>
            <a:spLocks noChangeShapeType="1"/>
          </p:cNvSpPr>
          <p:nvPr/>
        </p:nvSpPr>
        <p:spPr bwMode="auto">
          <a:xfrm>
            <a:off x="1006475" y="3157802"/>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093" name="Line 5"/>
          <p:cNvSpPr>
            <a:spLocks noChangeShapeType="1"/>
          </p:cNvSpPr>
          <p:nvPr/>
        </p:nvSpPr>
        <p:spPr bwMode="auto">
          <a:xfrm>
            <a:off x="5230813" y="1293813"/>
            <a:ext cx="0" cy="330067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094" name="Line 6"/>
          <p:cNvSpPr>
            <a:spLocks noChangeShapeType="1"/>
          </p:cNvSpPr>
          <p:nvPr/>
        </p:nvSpPr>
        <p:spPr bwMode="auto">
          <a:xfrm>
            <a:off x="1006475" y="1293813"/>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095" name="Line 7"/>
          <p:cNvSpPr>
            <a:spLocks noChangeShapeType="1"/>
          </p:cNvSpPr>
          <p:nvPr/>
        </p:nvSpPr>
        <p:spPr bwMode="auto">
          <a:xfrm>
            <a:off x="1006475" y="1293813"/>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096" name="Line 8"/>
          <p:cNvSpPr>
            <a:spLocks noChangeShapeType="1"/>
          </p:cNvSpPr>
          <p:nvPr/>
        </p:nvSpPr>
        <p:spPr bwMode="auto">
          <a:xfrm>
            <a:off x="1028700" y="4594490"/>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097" name="Freeform 9"/>
          <p:cNvSpPr>
            <a:spLocks/>
          </p:cNvSpPr>
          <p:nvPr/>
        </p:nvSpPr>
        <p:spPr bwMode="auto">
          <a:xfrm>
            <a:off x="992189" y="1305719"/>
            <a:ext cx="4224337" cy="3275542"/>
          </a:xfrm>
          <a:custGeom>
            <a:avLst/>
            <a:gdLst/>
            <a:ahLst/>
            <a:cxnLst>
              <a:cxn ang="0">
                <a:pos x="0" y="5660"/>
              </a:cxn>
              <a:cxn ang="0">
                <a:pos x="360" y="4340"/>
              </a:cxn>
              <a:cxn ang="0">
                <a:pos x="600" y="3600"/>
              </a:cxn>
              <a:cxn ang="0">
                <a:pos x="880" y="3200"/>
              </a:cxn>
              <a:cxn ang="0">
                <a:pos x="1180" y="2800"/>
              </a:cxn>
              <a:cxn ang="0">
                <a:pos x="2340" y="1980"/>
              </a:cxn>
              <a:cxn ang="0">
                <a:pos x="3540" y="1260"/>
              </a:cxn>
              <a:cxn ang="0">
                <a:pos x="5220" y="280"/>
              </a:cxn>
              <a:cxn ang="0">
                <a:pos x="5700" y="0"/>
              </a:cxn>
            </a:cxnLst>
            <a:rect l="0" t="0" r="r" b="b"/>
            <a:pathLst>
              <a:path w="5700" h="5660">
                <a:moveTo>
                  <a:pt x="0" y="5660"/>
                </a:moveTo>
                <a:lnTo>
                  <a:pt x="360" y="4340"/>
                </a:lnTo>
                <a:lnTo>
                  <a:pt x="600" y="3600"/>
                </a:lnTo>
                <a:lnTo>
                  <a:pt x="880" y="3200"/>
                </a:lnTo>
                <a:lnTo>
                  <a:pt x="1180" y="2800"/>
                </a:lnTo>
                <a:lnTo>
                  <a:pt x="2340" y="1980"/>
                </a:lnTo>
                <a:lnTo>
                  <a:pt x="3540" y="1260"/>
                </a:lnTo>
                <a:lnTo>
                  <a:pt x="5220" y="280"/>
                </a:lnTo>
                <a:lnTo>
                  <a:pt x="5700" y="0"/>
                </a:lnTo>
              </a:path>
            </a:pathLst>
          </a:custGeom>
          <a:noFill/>
          <a:ln w="28575" cmpd="sng">
            <a:solidFill>
              <a:srgbClr val="000000"/>
            </a:solidFill>
            <a:round/>
            <a:headEnd type="none" w="med" len="med"/>
            <a:tailEnd type="non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098" name="Freeform 10"/>
          <p:cNvSpPr>
            <a:spLocks/>
          </p:cNvSpPr>
          <p:nvPr/>
        </p:nvSpPr>
        <p:spPr bwMode="auto">
          <a:xfrm>
            <a:off x="1006475" y="3296709"/>
            <a:ext cx="4224338" cy="1296458"/>
          </a:xfrm>
          <a:custGeom>
            <a:avLst/>
            <a:gdLst/>
            <a:ahLst/>
            <a:cxnLst>
              <a:cxn ang="0">
                <a:pos x="0" y="2240"/>
              </a:cxn>
              <a:cxn ang="0">
                <a:pos x="1160" y="1820"/>
              </a:cxn>
              <a:cxn ang="0">
                <a:pos x="1740" y="1420"/>
              </a:cxn>
              <a:cxn ang="0">
                <a:pos x="2320" y="1040"/>
              </a:cxn>
              <a:cxn ang="0">
                <a:pos x="2920" y="700"/>
              </a:cxn>
              <a:cxn ang="0">
                <a:pos x="3500" y="500"/>
              </a:cxn>
              <a:cxn ang="0">
                <a:pos x="4640" y="180"/>
              </a:cxn>
              <a:cxn ang="0">
                <a:pos x="5700" y="0"/>
              </a:cxn>
            </a:cxnLst>
            <a:rect l="0" t="0" r="r" b="b"/>
            <a:pathLst>
              <a:path w="5700" h="2240">
                <a:moveTo>
                  <a:pt x="0" y="2240"/>
                </a:moveTo>
                <a:lnTo>
                  <a:pt x="1160" y="1820"/>
                </a:lnTo>
                <a:lnTo>
                  <a:pt x="1740" y="1420"/>
                </a:lnTo>
                <a:lnTo>
                  <a:pt x="2320" y="1040"/>
                </a:lnTo>
                <a:lnTo>
                  <a:pt x="2920" y="700"/>
                </a:lnTo>
                <a:lnTo>
                  <a:pt x="3500" y="500"/>
                </a:lnTo>
                <a:lnTo>
                  <a:pt x="4640" y="180"/>
                </a:lnTo>
                <a:lnTo>
                  <a:pt x="5700" y="0"/>
                </a:lnTo>
              </a:path>
            </a:pathLst>
          </a:custGeom>
          <a:noFill/>
          <a:ln w="28575" cmpd="sng">
            <a:solidFill>
              <a:srgbClr val="000000"/>
            </a:solidFill>
            <a:round/>
            <a:headEnd type="none" w="med" len="med"/>
            <a:tailEnd type="non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100" name="Freeform 12"/>
          <p:cNvSpPr>
            <a:spLocks/>
          </p:cNvSpPr>
          <p:nvPr/>
        </p:nvSpPr>
        <p:spPr bwMode="auto">
          <a:xfrm>
            <a:off x="1425575" y="2652449"/>
            <a:ext cx="344488" cy="330729"/>
          </a:xfrm>
          <a:custGeom>
            <a:avLst/>
            <a:gdLst/>
            <a:ahLst/>
            <a:cxnLst>
              <a:cxn ang="0">
                <a:pos x="15" y="0"/>
              </a:cxn>
              <a:cxn ang="0">
                <a:pos x="0" y="210"/>
              </a:cxn>
              <a:cxn ang="0">
                <a:pos x="105" y="465"/>
              </a:cxn>
              <a:cxn ang="0">
                <a:pos x="465" y="810"/>
              </a:cxn>
            </a:cxnLst>
            <a:rect l="0" t="0" r="r" b="b"/>
            <a:pathLst>
              <a:path w="465" h="810">
                <a:moveTo>
                  <a:pt x="15" y="0"/>
                </a:moveTo>
                <a:lnTo>
                  <a:pt x="0" y="210"/>
                </a:lnTo>
                <a:lnTo>
                  <a:pt x="105" y="465"/>
                </a:lnTo>
                <a:lnTo>
                  <a:pt x="465" y="810"/>
                </a:lnTo>
              </a:path>
            </a:pathLst>
          </a:custGeom>
          <a:noFill/>
          <a:ln w="9525">
            <a:solidFill>
              <a:srgbClr val="000000"/>
            </a:solidFill>
            <a:round/>
            <a:headEnd type="none" w="med" len="me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9468" name="Text Box 13"/>
          <p:cNvSpPr txBox="1">
            <a:spLocks noChangeArrowheads="1"/>
          </p:cNvSpPr>
          <p:nvPr/>
        </p:nvSpPr>
        <p:spPr bwMode="auto">
          <a:xfrm>
            <a:off x="887414" y="4684449"/>
            <a:ext cx="4929187" cy="609864"/>
          </a:xfrm>
          <a:prstGeom prst="rect">
            <a:avLst/>
          </a:prstGeom>
          <a:noFill/>
          <a:ln w="9525">
            <a:noFill/>
            <a:miter lim="800000"/>
            <a:headEnd/>
            <a:tailEnd/>
          </a:ln>
        </p:spPr>
        <p:txBody>
          <a:bodyPr/>
          <a:lstStyle/>
          <a:p>
            <a:pPr algn="l" rtl="0"/>
            <a:r>
              <a:rPr lang="en-US" sz="1400">
                <a:solidFill>
                  <a:srgbClr val="000000"/>
                </a:solidFill>
                <a:latin typeface="Times New Roman" pitchFamily="18" charset="0"/>
              </a:rPr>
              <a:t>0 20 40 60 80 100</a:t>
            </a:r>
            <a:endParaRPr lang="en-US" sz="1000">
              <a:solidFill>
                <a:srgbClr val="000000"/>
              </a:solidFill>
              <a:latin typeface="Times New Roman" pitchFamily="18" charset="0"/>
            </a:endParaRPr>
          </a:p>
          <a:p>
            <a:pPr algn="ctr" rtl="0">
              <a:lnSpc>
                <a:spcPct val="90000"/>
              </a:lnSpc>
            </a:pPr>
            <a:r>
              <a:rPr lang="en-US">
                <a:solidFill>
                  <a:srgbClr val="000000"/>
                </a:solidFill>
                <a:latin typeface="Tahoma" pitchFamily="34" charset="0"/>
              </a:rPr>
              <a:t>Amperios</a:t>
            </a:r>
          </a:p>
          <a:p>
            <a:pPr algn="l" rtl="0"/>
            <a:endParaRPr lang="en-US" sz="1400">
              <a:solidFill>
                <a:srgbClr val="000000"/>
              </a:solidFill>
              <a:latin typeface="Tahoma" pitchFamily="34" charset="0"/>
            </a:endParaRPr>
          </a:p>
          <a:p>
            <a:pPr algn="ctr" rtl="0"/>
            <a:endParaRPr lang="en-US" sz="1000">
              <a:solidFill>
                <a:srgbClr val="000000"/>
              </a:solidFill>
              <a:latin typeface="Times New Roman" pitchFamily="18" charset="0"/>
            </a:endParaRPr>
          </a:p>
        </p:txBody>
      </p:sp>
      <p:sp>
        <p:nvSpPr>
          <p:cNvPr id="89102" name="Line 14"/>
          <p:cNvSpPr>
            <a:spLocks noChangeShapeType="1"/>
          </p:cNvSpPr>
          <p:nvPr/>
        </p:nvSpPr>
        <p:spPr bwMode="auto">
          <a:xfrm flipH="1" flipV="1">
            <a:off x="3609976" y="1291167"/>
            <a:ext cx="4763" cy="3336396"/>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103" name="Line 15"/>
          <p:cNvSpPr>
            <a:spLocks noChangeShapeType="1"/>
          </p:cNvSpPr>
          <p:nvPr/>
        </p:nvSpPr>
        <p:spPr bwMode="auto">
          <a:xfrm flipV="1">
            <a:off x="1020763" y="2197365"/>
            <a:ext cx="4203700" cy="5292"/>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104" name="Line 16"/>
          <p:cNvSpPr>
            <a:spLocks noChangeShapeType="1"/>
          </p:cNvSpPr>
          <p:nvPr/>
        </p:nvSpPr>
        <p:spPr bwMode="auto">
          <a:xfrm flipV="1">
            <a:off x="2725738" y="1291167"/>
            <a:ext cx="0" cy="330993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105" name="Line 17"/>
          <p:cNvSpPr>
            <a:spLocks noChangeShapeType="1"/>
          </p:cNvSpPr>
          <p:nvPr/>
        </p:nvSpPr>
        <p:spPr bwMode="auto">
          <a:xfrm flipV="1">
            <a:off x="1028700" y="2692136"/>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106" name="Line 18"/>
          <p:cNvSpPr>
            <a:spLocks noChangeShapeType="1"/>
          </p:cNvSpPr>
          <p:nvPr/>
        </p:nvSpPr>
        <p:spPr bwMode="auto">
          <a:xfrm>
            <a:off x="1006475" y="3157802"/>
            <a:ext cx="3168650"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107" name="Line 19"/>
          <p:cNvSpPr>
            <a:spLocks noChangeShapeType="1"/>
          </p:cNvSpPr>
          <p:nvPr/>
        </p:nvSpPr>
        <p:spPr bwMode="auto">
          <a:xfrm flipV="1">
            <a:off x="1866900" y="1293813"/>
            <a:ext cx="0" cy="3311261"/>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108" name="Line 20"/>
          <p:cNvSpPr>
            <a:spLocks noChangeShapeType="1"/>
          </p:cNvSpPr>
          <p:nvPr/>
        </p:nvSpPr>
        <p:spPr bwMode="auto">
          <a:xfrm>
            <a:off x="1006475" y="3643312"/>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109" name="Line 21"/>
          <p:cNvSpPr>
            <a:spLocks noChangeShapeType="1"/>
          </p:cNvSpPr>
          <p:nvPr/>
        </p:nvSpPr>
        <p:spPr bwMode="auto">
          <a:xfrm flipV="1">
            <a:off x="4440238" y="1291167"/>
            <a:ext cx="0" cy="3309938"/>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110" name="Line 22"/>
          <p:cNvSpPr>
            <a:spLocks noChangeShapeType="1"/>
          </p:cNvSpPr>
          <p:nvPr/>
        </p:nvSpPr>
        <p:spPr bwMode="auto">
          <a:xfrm>
            <a:off x="1000125" y="1735667"/>
            <a:ext cx="4275138" cy="3969"/>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111" name="Line 23"/>
          <p:cNvSpPr>
            <a:spLocks noChangeShapeType="1"/>
          </p:cNvSpPr>
          <p:nvPr/>
        </p:nvSpPr>
        <p:spPr bwMode="auto">
          <a:xfrm>
            <a:off x="1006475" y="4089136"/>
            <a:ext cx="4224338" cy="0"/>
          </a:xfrm>
          <a:prstGeom prst="line">
            <a:avLst/>
          </a:prstGeom>
          <a:noFill/>
          <a:ln w="952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9479" name="Text Box 24"/>
          <p:cNvSpPr txBox="1">
            <a:spLocks noChangeArrowheads="1"/>
          </p:cNvSpPr>
          <p:nvPr/>
        </p:nvSpPr>
        <p:spPr bwMode="auto">
          <a:xfrm rot="-5400000">
            <a:off x="173697" y="2679449"/>
            <a:ext cx="881332" cy="369332"/>
          </a:xfrm>
          <a:prstGeom prst="rect">
            <a:avLst/>
          </a:prstGeom>
          <a:noFill/>
          <a:ln w="9525">
            <a:noFill/>
            <a:miter lim="800000"/>
            <a:headEnd/>
            <a:tailEnd/>
          </a:ln>
        </p:spPr>
        <p:txBody>
          <a:bodyPr wrap="none">
            <a:spAutoFit/>
          </a:bodyPr>
          <a:lstStyle/>
          <a:p>
            <a:pPr algn="l" rtl="0"/>
            <a:r>
              <a:rPr lang="en-US">
                <a:solidFill>
                  <a:srgbClr val="000000"/>
                </a:solidFill>
                <a:latin typeface="Tahoma" pitchFamily="34" charset="0"/>
              </a:rPr>
              <a:t>Esfuerzo de torsión</a:t>
            </a:r>
            <a:endParaRPr lang="en-US" sz="3200">
              <a:solidFill>
                <a:srgbClr val="000000"/>
              </a:solidFill>
              <a:latin typeface="Tahoma" pitchFamily="34" charset="0"/>
            </a:endParaRPr>
          </a:p>
        </p:txBody>
      </p:sp>
      <p:sp>
        <p:nvSpPr>
          <p:cNvPr id="19481" name="Text Box 26"/>
          <p:cNvSpPr txBox="1">
            <a:spLocks noChangeArrowheads="1"/>
          </p:cNvSpPr>
          <p:nvPr/>
        </p:nvSpPr>
        <p:spPr bwMode="auto">
          <a:xfrm>
            <a:off x="1158875" y="2280708"/>
            <a:ext cx="1384300" cy="250032"/>
          </a:xfrm>
          <a:prstGeom prst="rect">
            <a:avLst/>
          </a:prstGeom>
          <a:solidFill>
            <a:schemeClr val="bg1"/>
          </a:solidFill>
          <a:ln w="9525">
            <a:noFill/>
            <a:miter lim="800000"/>
            <a:headEnd/>
            <a:tailEnd/>
          </a:ln>
        </p:spPr>
        <p:txBody>
          <a:bodyPr/>
          <a:lstStyle/>
          <a:p>
            <a:pPr algn="l" rtl="0"/>
            <a:r>
              <a:rPr lang="en-US">
                <a:solidFill>
                  <a:srgbClr val="000000"/>
                </a:solidFill>
                <a:latin typeface="Tahoma" pitchFamily="34" charset="0"/>
              </a:rPr>
              <a:t>Operando</a:t>
            </a:r>
            <a:endParaRPr lang="en-US" sz="1400">
              <a:solidFill>
                <a:srgbClr val="000000"/>
              </a:solidFill>
              <a:latin typeface="Tahoma" pitchFamily="34" charset="0"/>
            </a:endParaRPr>
          </a:p>
        </p:txBody>
      </p:sp>
      <p:sp>
        <p:nvSpPr>
          <p:cNvPr id="19482" name="Text Box 27"/>
          <p:cNvSpPr txBox="1">
            <a:spLocks noChangeArrowheads="1"/>
          </p:cNvSpPr>
          <p:nvPr/>
        </p:nvSpPr>
        <p:spPr bwMode="auto">
          <a:xfrm>
            <a:off x="3733800" y="2419616"/>
            <a:ext cx="1454150" cy="260614"/>
          </a:xfrm>
          <a:prstGeom prst="rect">
            <a:avLst/>
          </a:prstGeom>
          <a:solidFill>
            <a:schemeClr val="bg1"/>
          </a:solidFill>
          <a:ln w="9525">
            <a:noFill/>
            <a:miter lim="800000"/>
            <a:headEnd/>
            <a:tailEnd/>
          </a:ln>
        </p:spPr>
        <p:txBody>
          <a:bodyPr/>
          <a:lstStyle/>
          <a:p>
            <a:pPr algn="l" rtl="0"/>
            <a:r>
              <a:rPr lang="en-US" sz="1600">
                <a:solidFill>
                  <a:srgbClr val="000000"/>
                </a:solidFill>
                <a:latin typeface="Tahoma" pitchFamily="34" charset="0"/>
              </a:rPr>
              <a:t>dos restricciones</a:t>
            </a:r>
            <a:endParaRPr lang="en-US" sz="1200">
              <a:solidFill>
                <a:srgbClr val="000000"/>
              </a:solidFill>
              <a:latin typeface="Tahoma" pitchFamily="34" charset="0"/>
            </a:endParaRPr>
          </a:p>
        </p:txBody>
      </p:sp>
      <p:sp>
        <p:nvSpPr>
          <p:cNvPr id="19483" name="Text Box 29"/>
          <p:cNvSpPr txBox="1">
            <a:spLocks noChangeArrowheads="1"/>
          </p:cNvSpPr>
          <p:nvPr/>
        </p:nvSpPr>
        <p:spPr bwMode="auto">
          <a:xfrm>
            <a:off x="3703638" y="2874698"/>
            <a:ext cx="1460500" cy="268552"/>
          </a:xfrm>
          <a:prstGeom prst="rect">
            <a:avLst/>
          </a:prstGeom>
          <a:solidFill>
            <a:schemeClr val="bg1"/>
          </a:solidFill>
          <a:ln w="9525">
            <a:noFill/>
            <a:miter lim="800000"/>
            <a:headEnd/>
            <a:tailEnd/>
          </a:ln>
        </p:spPr>
        <p:txBody>
          <a:bodyPr/>
          <a:lstStyle/>
          <a:p>
            <a:pPr algn="l" rtl="0"/>
            <a:r>
              <a:rPr lang="en-US" sz="1600">
                <a:solidFill>
                  <a:srgbClr val="000000"/>
                </a:solidFill>
                <a:latin typeface="Tahoma" pitchFamily="34" charset="0"/>
              </a:rPr>
              <a:t>una restricción</a:t>
            </a:r>
            <a:endParaRPr lang="en-US" sz="1200">
              <a:solidFill>
                <a:srgbClr val="000000"/>
              </a:solidFill>
              <a:latin typeface="Tahoma" pitchFamily="34" charset="0"/>
            </a:endParaRPr>
          </a:p>
        </p:txBody>
      </p:sp>
      <p:sp>
        <p:nvSpPr>
          <p:cNvPr id="89099" name="Freeform 11"/>
          <p:cNvSpPr>
            <a:spLocks/>
          </p:cNvSpPr>
          <p:nvPr/>
        </p:nvSpPr>
        <p:spPr bwMode="auto">
          <a:xfrm>
            <a:off x="962026" y="1942042"/>
            <a:ext cx="4283075" cy="2663032"/>
          </a:xfrm>
          <a:custGeom>
            <a:avLst/>
            <a:gdLst/>
            <a:ahLst/>
            <a:cxnLst>
              <a:cxn ang="0">
                <a:pos x="5780" y="0"/>
              </a:cxn>
              <a:cxn ang="0">
                <a:pos x="4700" y="480"/>
              </a:cxn>
              <a:cxn ang="0">
                <a:pos x="3580" y="1060"/>
              </a:cxn>
              <a:cxn ang="0">
                <a:pos x="2940" y="1580"/>
              </a:cxn>
              <a:cxn ang="0">
                <a:pos x="2380" y="2340"/>
              </a:cxn>
              <a:cxn ang="0">
                <a:pos x="1920" y="2960"/>
              </a:cxn>
              <a:cxn ang="0">
                <a:pos x="1220" y="3680"/>
              </a:cxn>
              <a:cxn ang="0">
                <a:pos x="0" y="4600"/>
              </a:cxn>
            </a:cxnLst>
            <a:rect l="0" t="0" r="r" b="b"/>
            <a:pathLst>
              <a:path w="5780" h="4600">
                <a:moveTo>
                  <a:pt x="5780" y="0"/>
                </a:moveTo>
                <a:lnTo>
                  <a:pt x="4700" y="480"/>
                </a:lnTo>
                <a:lnTo>
                  <a:pt x="3580" y="1060"/>
                </a:lnTo>
                <a:lnTo>
                  <a:pt x="2940" y="1580"/>
                </a:lnTo>
                <a:lnTo>
                  <a:pt x="2380" y="2340"/>
                </a:lnTo>
                <a:lnTo>
                  <a:pt x="1920" y="2960"/>
                </a:lnTo>
                <a:lnTo>
                  <a:pt x="1220" y="3680"/>
                </a:lnTo>
                <a:lnTo>
                  <a:pt x="0" y="4600"/>
                </a:lnTo>
              </a:path>
            </a:pathLst>
          </a:custGeom>
          <a:noFill/>
          <a:ln w="28575" cmpd="sng">
            <a:solidFill>
              <a:srgbClr val="000000"/>
            </a:solidFill>
            <a:round/>
            <a:headEnd type="none" w="med" len="med"/>
            <a:tailEnd type="non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121" name="Line 33"/>
          <p:cNvSpPr>
            <a:spLocks noChangeShapeType="1"/>
          </p:cNvSpPr>
          <p:nvPr/>
        </p:nvSpPr>
        <p:spPr bwMode="auto">
          <a:xfrm>
            <a:off x="1330325" y="3661833"/>
            <a:ext cx="0" cy="889000"/>
          </a:xfrm>
          <a:prstGeom prst="line">
            <a:avLst/>
          </a:prstGeom>
          <a:noFill/>
          <a:ln w="28575">
            <a:solidFill>
              <a:schemeClr val="accent1"/>
            </a:solidFill>
            <a:prstDash val="dash"/>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122" name="Line 34"/>
          <p:cNvSpPr>
            <a:spLocks noChangeShapeType="1"/>
          </p:cNvSpPr>
          <p:nvPr/>
        </p:nvSpPr>
        <p:spPr bwMode="auto">
          <a:xfrm>
            <a:off x="3400425" y="3693583"/>
            <a:ext cx="0" cy="889000"/>
          </a:xfrm>
          <a:prstGeom prst="line">
            <a:avLst/>
          </a:prstGeom>
          <a:noFill/>
          <a:ln w="28575">
            <a:solidFill>
              <a:schemeClr val="accent1"/>
            </a:solidFill>
            <a:prstDash val="dash"/>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89123" name="Line 35"/>
          <p:cNvSpPr>
            <a:spLocks noChangeShapeType="1"/>
          </p:cNvSpPr>
          <p:nvPr/>
        </p:nvSpPr>
        <p:spPr bwMode="auto">
          <a:xfrm>
            <a:off x="1304925" y="3619500"/>
            <a:ext cx="2095500" cy="31750"/>
          </a:xfrm>
          <a:prstGeom prst="line">
            <a:avLst/>
          </a:prstGeom>
          <a:noFill/>
          <a:ln w="28575">
            <a:solidFill>
              <a:schemeClr val="accent1"/>
            </a:solidFill>
            <a:prstDash val="dash"/>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9488" name="Rectangle 36"/>
          <p:cNvSpPr>
            <a:spLocks noChangeArrowheads="1"/>
          </p:cNvSpPr>
          <p:nvPr/>
        </p:nvSpPr>
        <p:spPr bwMode="auto">
          <a:xfrm>
            <a:off x="3087689" y="4607720"/>
            <a:ext cx="470000" cy="400110"/>
          </a:xfrm>
          <a:prstGeom prst="rect">
            <a:avLst/>
          </a:prstGeom>
          <a:noFill/>
          <a:ln w="12700">
            <a:noFill/>
            <a:miter lim="800000"/>
            <a:headEnd/>
            <a:tailEnd/>
          </a:ln>
        </p:spPr>
        <p:txBody>
          <a:bodyPr wrap="none">
            <a:spAutoFit/>
          </a:bodyPr>
          <a:lstStyle/>
          <a:p>
            <a:pPr algn="l" rtl="0"/>
            <a:r>
              <a:rPr lang="en-US" sz="2000">
                <a:solidFill>
                  <a:srgbClr val="005ADE"/>
                </a:solidFill>
              </a:rPr>
              <a:t>55</a:t>
            </a:r>
          </a:p>
        </p:txBody>
      </p:sp>
      <p:sp>
        <p:nvSpPr>
          <p:cNvPr id="19489" name="Rectangle 37"/>
          <p:cNvSpPr>
            <a:spLocks noChangeArrowheads="1"/>
          </p:cNvSpPr>
          <p:nvPr/>
        </p:nvSpPr>
        <p:spPr bwMode="auto">
          <a:xfrm>
            <a:off x="1182689" y="4607720"/>
            <a:ext cx="327334" cy="400110"/>
          </a:xfrm>
          <a:prstGeom prst="rect">
            <a:avLst/>
          </a:prstGeom>
          <a:noFill/>
          <a:ln w="12700">
            <a:noFill/>
            <a:miter lim="800000"/>
            <a:headEnd/>
            <a:tailEnd/>
          </a:ln>
        </p:spPr>
        <p:txBody>
          <a:bodyPr wrap="none">
            <a:spAutoFit/>
          </a:bodyPr>
          <a:lstStyle/>
          <a:p>
            <a:pPr algn="l" rtl="0"/>
            <a:r>
              <a:rPr lang="en-US" sz="2000">
                <a:solidFill>
                  <a:srgbClr val="005ADE"/>
                </a:solidFill>
              </a:rPr>
              <a:t>7</a:t>
            </a:r>
          </a:p>
        </p:txBody>
      </p:sp>
      <p:sp>
        <p:nvSpPr>
          <p:cNvPr id="19490" name="Rectangle 38"/>
          <p:cNvSpPr>
            <a:spLocks noChangeArrowheads="1"/>
          </p:cNvSpPr>
          <p:nvPr/>
        </p:nvSpPr>
        <p:spPr bwMode="auto">
          <a:xfrm>
            <a:off x="5384800" y="1895740"/>
            <a:ext cx="3568700" cy="923330"/>
          </a:xfrm>
          <a:prstGeom prst="rect">
            <a:avLst/>
          </a:prstGeom>
          <a:noFill/>
          <a:ln w="12700">
            <a:noFill/>
            <a:miter lim="800000"/>
            <a:headEnd/>
            <a:tailEnd/>
          </a:ln>
        </p:spPr>
        <p:txBody>
          <a:bodyPr>
            <a:spAutoFit/>
          </a:bodyPr>
          <a:lstStyle/>
          <a:p>
            <a:pPr algn="l" rtl="0"/>
            <a:r>
              <a:rPr lang="en-US" dirty="0">
                <a:solidFill>
                  <a:srgbClr val="000000"/>
                </a:solidFill>
                <a:latin typeface="Tahoma" pitchFamily="34" charset="0"/>
              </a:rPr>
              <a:t>55 A. de restricción supera 7 A de operación</a:t>
            </a:r>
            <a:r>
              <a:rPr lang="en-US" dirty="0" smtClean="0">
                <a:solidFill>
                  <a:srgbClr val="000000"/>
                </a:solidFill>
                <a:latin typeface="Tahoma" pitchFamily="34" charset="0"/>
              </a:rPr>
              <a:t>corriente con un devanado de restricción</a:t>
            </a:r>
            <a:endParaRPr lang="en-US" dirty="0">
              <a:solidFill>
                <a:srgbClr val="000000"/>
              </a:solidFill>
              <a:latin typeface="Tahoma" pitchFamily="34" charset="0"/>
            </a:endParaRPr>
          </a:p>
        </p:txBody>
      </p:sp>
      <p:sp>
        <p:nvSpPr>
          <p:cNvPr id="35" name="Title 34"/>
          <p:cNvSpPr>
            <a:spLocks noGrp="1"/>
          </p:cNvSpPr>
          <p:nvPr>
            <p:ph type="title"/>
          </p:nvPr>
        </p:nvSpPr>
        <p:spPr/>
        <p:txBody>
          <a:bodyPr/>
          <a:lstStyle/>
          <a:p>
            <a:pPr algn="l" rtl="0"/>
            <a:r>
              <a:rPr lang="en-US" dirty="0" smtClean="0"/>
              <a:t>Torque para relé de restricción múltiple típico</a:t>
            </a:r>
            <a:endParaRPr lang="en-US" dirty="0"/>
          </a:p>
        </p:txBody>
      </p:sp>
      <p:sp>
        <p:nvSpPr>
          <p:cNvPr id="36" name="Date Placeholder 35"/>
          <p:cNvSpPr>
            <a:spLocks noGrp="1"/>
          </p:cNvSpPr>
          <p:nvPr>
            <p:ph type="dt" sz="half" idx="11"/>
          </p:nvPr>
        </p:nvSpPr>
        <p:spPr/>
        <p:txBody>
          <a:bodyPr/>
          <a:lstStyle/>
          <a:p>
            <a:fld id="{03B216F5-9AC0-403F-ABFD-1AC8D7CA6849}" type="datetime4">
              <a:rPr lang="en-US">
                <a:solidFill>
                  <a:srgbClr val="000000"/>
                </a:solidFill>
              </a:rPr>
              <a:pPr/>
              <a:t>May 27, 2022</a:t>
            </a:fld>
            <a:endParaRPr dirty="0">
              <a:solidFill>
                <a:srgbClr val="000000"/>
              </a:solidFill>
            </a:endParaRPr>
          </a:p>
        </p:txBody>
      </p:sp>
      <p:sp>
        <p:nvSpPr>
          <p:cNvPr id="37" name="Slide Number Placeholder 36"/>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38</a:t>
            </a:fld>
            <a:endParaRPr dirty="0">
              <a:solidFill>
                <a:srgbClr val="000000"/>
              </a:solidFill>
            </a:endParaRPr>
          </a:p>
        </p:txBody>
      </p:sp>
      <p:sp>
        <p:nvSpPr>
          <p:cNvPr id="38" name="Footer Placeholder 37"/>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2070055697"/>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l" rtl="0"/>
            <a:r>
              <a:rPr lang="en-US" dirty="0" smtClean="0"/>
              <a:t>Diferencial de porcentaje de restricción múltiple</a:t>
            </a:r>
          </a:p>
        </p:txBody>
      </p:sp>
      <p:sp>
        <p:nvSpPr>
          <p:cNvPr id="7" name="Content Placeholder 6"/>
          <p:cNvSpPr>
            <a:spLocks noGrp="1"/>
          </p:cNvSpPr>
          <p:nvPr>
            <p:ph sz="half" idx="2"/>
          </p:nvPr>
        </p:nvSpPr>
        <p:spPr/>
        <p:txBody>
          <a:bodyPr>
            <a:normAutofit/>
          </a:bodyPr>
          <a:lstStyle/>
          <a:p>
            <a:pPr algn="l" rtl="0">
              <a:lnSpc>
                <a:spcPct val="90000"/>
              </a:lnSpc>
            </a:pPr>
            <a:r>
              <a:rPr lang="en-US" dirty="0" smtClean="0"/>
              <a:t>Buena sensibilidad</a:t>
            </a:r>
          </a:p>
          <a:p>
            <a:pPr algn="l" rtl="0">
              <a:lnSpc>
                <a:spcPct val="90000"/>
              </a:lnSpc>
            </a:pPr>
            <a:r>
              <a:rPr lang="en-US" dirty="0" smtClean="0"/>
              <a:t>Buena seguridad</a:t>
            </a:r>
          </a:p>
          <a:p>
            <a:pPr algn="l" rtl="0">
              <a:lnSpc>
                <a:spcPct val="90000"/>
              </a:lnSpc>
            </a:pPr>
            <a:r>
              <a:rPr lang="en-US" dirty="0" smtClean="0"/>
              <a:t>Permite otros relés en el mismo núcleo CT</a:t>
            </a:r>
          </a:p>
          <a:p>
            <a:pPr algn="l" rtl="0">
              <a:lnSpc>
                <a:spcPct val="90000"/>
              </a:lnSpc>
            </a:pPr>
            <a:r>
              <a:rPr lang="en-US" dirty="0" smtClean="0"/>
              <a:t>Diferentes relaciones de TC con TC auxiliares.</a:t>
            </a:r>
          </a:p>
          <a:p>
            <a:pPr algn="l" rtl="0">
              <a:lnSpc>
                <a:spcPct val="90000"/>
              </a:lnSpc>
            </a:pPr>
            <a:r>
              <a:rPr lang="en-US" dirty="0" smtClean="0"/>
              <a:t>Lento en comparación con la alta impedancia</a:t>
            </a:r>
          </a:p>
          <a:p>
            <a:pPr algn="l" rtl="0">
              <a:lnSpc>
                <a:spcPct val="90000"/>
              </a:lnSpc>
            </a:pPr>
            <a:r>
              <a:rPr lang="en-US" dirty="0" smtClean="0"/>
              <a:t>Número de alimentadores limitado por devanados de restricción</a:t>
            </a:r>
          </a:p>
          <a:p>
            <a:pPr algn="l" rtl="0">
              <a:lnSpc>
                <a:spcPct val="90000"/>
              </a:lnSpc>
            </a:pPr>
            <a:r>
              <a:rPr lang="en-US" dirty="0" smtClean="0"/>
              <a:t>Cada CT está cableado para retransmitir</a:t>
            </a:r>
          </a:p>
          <a:p>
            <a:pPr algn="l" rtl="0"/>
            <a:r>
              <a:rPr lang="en-US" sz="2400" dirty="0" smtClean="0"/>
              <a:t>No es fácilmente extensible</a:t>
            </a:r>
          </a:p>
          <a:p>
            <a:pPr algn="l" rtl="0"/>
            <a:endParaRPr lang="en-US" dirty="0"/>
          </a:p>
        </p:txBody>
      </p:sp>
      <p:sp>
        <p:nvSpPr>
          <p:cNvPr id="5" name="Date Placeholder 4"/>
          <p:cNvSpPr>
            <a:spLocks noGrp="1"/>
          </p:cNvSpPr>
          <p:nvPr>
            <p:ph type="dt" sz="half" idx="12"/>
          </p:nvPr>
        </p:nvSpPr>
        <p:spPr>
          <a:xfrm>
            <a:off x="207945" y="5509674"/>
            <a:ext cx="592889" cy="90726"/>
          </a:xfrm>
        </p:spPr>
        <p:txBody>
          <a:bodyPr/>
          <a:lstStyle/>
          <a:p>
            <a:fld id="{A4008CEE-1237-44C4-B858-0040CCA8E142}"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3"/>
          </p:nvPr>
        </p:nvSpPr>
        <p:spPr>
          <a:xfrm>
            <a:off x="918320" y="5510477"/>
            <a:ext cx="448519" cy="90726"/>
          </a:xfrm>
        </p:spPr>
        <p:txBody>
          <a:bodyPr/>
          <a:lstStyle/>
          <a:p>
            <a:r>
              <a:rPr>
                <a:solidFill>
                  <a:srgbClr val="000000"/>
                </a:solidFill>
              </a:rPr>
              <a:t>| Deslizar</a:t>
            </a:r>
            <a:fld id="{CF363E95-653D-48D7-8EB0-A81FED805B5F}" type="slidenum">
              <a:rPr>
                <a:solidFill>
                  <a:srgbClr val="000000"/>
                </a:solidFill>
              </a:rPr>
              <a:pPr/>
              <a:t>39</a:t>
            </a:fld>
            <a:endParaRPr dirty="0">
              <a:solidFill>
                <a:srgbClr val="000000"/>
              </a:solidFill>
            </a:endParaRPr>
          </a:p>
        </p:txBody>
      </p:sp>
      <p:sp>
        <p:nvSpPr>
          <p:cNvPr id="8" name="Footer Placeholder 7"/>
          <p:cNvSpPr>
            <a:spLocks noGrp="1"/>
          </p:cNvSpPr>
          <p:nvPr>
            <p:ph type="ftr" sz="quarter" idx="14"/>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29578032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pPr algn="l" rtl="0"/>
            <a:r>
              <a:rPr lang="en-US" dirty="0" smtClean="0"/>
              <a:t>Protección de bus de alta impedancia</a:t>
            </a:r>
            <a:endParaRPr lang="en-US" dirty="0"/>
          </a:p>
        </p:txBody>
      </p:sp>
      <p:pic>
        <p:nvPicPr>
          <p:cNvPr id="21507" name="Picture 3" descr="High Impedance"/>
          <p:cNvPicPr>
            <a:picLocks noChangeAspect="1" noChangeArrowheads="1"/>
          </p:cNvPicPr>
          <p:nvPr/>
        </p:nvPicPr>
        <p:blipFill>
          <a:blip r:embed="rId3"/>
          <a:srcRect/>
          <a:stretch>
            <a:fillRect/>
          </a:stretch>
        </p:blipFill>
        <p:spPr bwMode="auto">
          <a:xfrm>
            <a:off x="4640655" y="1104900"/>
            <a:ext cx="3990643" cy="3505200"/>
          </a:xfrm>
          <a:prstGeom prst="rect">
            <a:avLst/>
          </a:prstGeom>
          <a:noFill/>
          <a:ln w="9525">
            <a:noFill/>
            <a:miter lim="800000"/>
            <a:headEnd/>
            <a:tailEnd/>
          </a:ln>
        </p:spPr>
      </p:pic>
      <p:sp>
        <p:nvSpPr>
          <p:cNvPr id="21508" name="Rectangle 4"/>
          <p:cNvSpPr>
            <a:spLocks noChangeArrowheads="1"/>
          </p:cNvSpPr>
          <p:nvPr/>
        </p:nvSpPr>
        <p:spPr bwMode="auto">
          <a:xfrm>
            <a:off x="385763" y="800100"/>
            <a:ext cx="4262437" cy="4571999"/>
          </a:xfrm>
          <a:prstGeom prst="rect">
            <a:avLst/>
          </a:prstGeom>
          <a:noFill/>
          <a:ln w="9525">
            <a:noFill/>
            <a:miter lim="800000"/>
            <a:headEnd/>
            <a:tailEnd/>
          </a:ln>
        </p:spPr>
        <p:txBody>
          <a:bodyPr/>
          <a:lstStyle/>
          <a:p>
            <a:pPr marL="342900" indent="-342900" algn="l" rtl="0">
              <a:spcBef>
                <a:spcPct val="20000"/>
              </a:spcBef>
              <a:buClr>
                <a:srgbClr val="005ADE"/>
              </a:buClr>
              <a:buSzPct val="75000"/>
              <a:buFont typeface="Wingdings" pitchFamily="2" charset="2"/>
              <a:buChar char="§"/>
            </a:pPr>
            <a:r>
              <a:rPr lang="en-ZA" dirty="0">
                <a:solidFill>
                  <a:srgbClr val="000000"/>
                </a:solidFill>
              </a:rPr>
              <a:t>Alta resistencia (R &gt; 1500 ohm</a:t>
            </a:r>
            <a:r>
              <a:rPr lang="en-ZA" dirty="0" smtClean="0">
                <a:solidFill>
                  <a:srgbClr val="000000"/>
                </a:solidFill>
              </a:rPr>
              <a:t>) en serie con bobina de relé y un MOV para evitar sobretensiones</a:t>
            </a:r>
            <a:endParaRPr lang="en-ZA" dirty="0">
              <a:solidFill>
                <a:srgbClr val="000000"/>
              </a:solidFill>
            </a:endParaRPr>
          </a:p>
          <a:p>
            <a:pPr marL="342900" indent="-342900" algn="l" rtl="0">
              <a:spcBef>
                <a:spcPct val="20000"/>
              </a:spcBef>
              <a:buClr>
                <a:srgbClr val="005ADE"/>
              </a:buClr>
              <a:buSzPct val="75000"/>
              <a:buFont typeface="Wingdings" pitchFamily="2" charset="2"/>
              <a:buChar char="§"/>
            </a:pPr>
            <a:r>
              <a:rPr lang="en-ZA" dirty="0" smtClean="0">
                <a:solidFill>
                  <a:srgbClr val="000000"/>
                </a:solidFill>
              </a:rPr>
              <a:t>Se desarrolla alto voltaje por fallas internas. menor voltaje</a:t>
            </a:r>
            <a:r>
              <a:rPr lang="en-ZA" dirty="0">
                <a:solidFill>
                  <a:srgbClr val="000000"/>
                </a:solidFill>
              </a:rPr>
              <a:t>se desarrollará en fallas externas</a:t>
            </a:r>
            <a:r>
              <a:rPr lang="en-ZA" dirty="0" smtClean="0">
                <a:solidFill>
                  <a:srgbClr val="000000"/>
                </a:solidFill>
              </a:rPr>
              <a:t>por debajo</a:t>
            </a:r>
            <a:r>
              <a:rPr lang="en-ZA" dirty="0">
                <a:solidFill>
                  <a:srgbClr val="000000"/>
                </a:solidFill>
              </a:rPr>
              <a:t>saturación de ct</a:t>
            </a:r>
          </a:p>
          <a:p>
            <a:pPr marL="342900" indent="-342900" algn="l" rtl="0">
              <a:spcBef>
                <a:spcPct val="20000"/>
              </a:spcBef>
              <a:buClr>
                <a:srgbClr val="005ADE"/>
              </a:buClr>
              <a:buSzPct val="75000"/>
              <a:buFont typeface="Wingdings" pitchFamily="2" charset="2"/>
              <a:buChar char="§"/>
            </a:pPr>
            <a:r>
              <a:rPr lang="en-US" dirty="0">
                <a:solidFill>
                  <a:srgbClr val="000000"/>
                </a:solidFill>
              </a:rPr>
              <a:t>La unidad de voltaje debe configurarse más alta que el voltaje máximo del punto de unión para cualquier</a:t>
            </a:r>
            <a:r>
              <a:rPr lang="en-US" dirty="0" smtClean="0">
                <a:solidFill>
                  <a:srgbClr val="000000"/>
                </a:solidFill>
              </a:rPr>
              <a:t>culpa</a:t>
            </a:r>
          </a:p>
          <a:p>
            <a:pPr marL="342900" indent="-342900" algn="l" rtl="0">
              <a:spcBef>
                <a:spcPct val="20000"/>
              </a:spcBef>
              <a:buClr>
                <a:srgbClr val="005ADE"/>
              </a:buClr>
              <a:buSzPct val="75000"/>
              <a:buFont typeface="Wingdings" pitchFamily="2" charset="2"/>
              <a:buChar char="§"/>
            </a:pPr>
            <a:r>
              <a:rPr lang="en-US" dirty="0">
                <a:solidFill>
                  <a:srgbClr val="000000"/>
                </a:solidFill>
              </a:rPr>
              <a:t>La sensibilidad más baja alcanzable</a:t>
            </a:r>
            <a:r>
              <a:rPr lang="en-US" dirty="0" smtClean="0">
                <a:solidFill>
                  <a:srgbClr val="000000"/>
                </a:solidFill>
              </a:rPr>
              <a:t>debe verificarse para la aplicación</a:t>
            </a:r>
            <a:endParaRPr lang="en-ZA" dirty="0">
              <a:solidFill>
                <a:srgbClr val="000000"/>
              </a:solidFill>
            </a:endParaRPr>
          </a:p>
          <a:p>
            <a:pPr marL="342900" indent="-342900" algn="l" rtl="0">
              <a:spcBef>
                <a:spcPct val="20000"/>
              </a:spcBef>
              <a:buClr>
                <a:srgbClr val="005ADE"/>
              </a:buClr>
              <a:buSzPct val="75000"/>
              <a:buFont typeface="Wingdings" pitchFamily="2" charset="2"/>
              <a:buChar char="§"/>
            </a:pPr>
            <a:r>
              <a:rPr lang="en-ZA" dirty="0">
                <a:solidFill>
                  <a:srgbClr val="000000"/>
                </a:solidFill>
              </a:rPr>
              <a:t>Fiabilidad probada y muy sensible</a:t>
            </a:r>
          </a:p>
          <a:p>
            <a:pPr marL="342900" indent="-342900" algn="l" rtl="0">
              <a:spcBef>
                <a:spcPct val="20000"/>
              </a:spcBef>
              <a:buClr>
                <a:srgbClr val="005ADE"/>
              </a:buClr>
              <a:buSzPct val="75000"/>
              <a:buFont typeface="Wingdings" pitchFamily="2" charset="2"/>
              <a:buChar char="§"/>
            </a:pPr>
            <a:r>
              <a:rPr lang="en-ZA" dirty="0">
                <a:solidFill>
                  <a:srgbClr val="000000"/>
                </a:solidFill>
              </a:rPr>
              <a:t>Tiempos de operación de menos de un ciclo para fallas internas</a:t>
            </a:r>
            <a:endParaRPr lang="en-US" dirty="0">
              <a:solidFill>
                <a:srgbClr val="000000"/>
              </a:solidFill>
            </a:endParaRPr>
          </a:p>
          <a:p>
            <a:pPr marL="342900" indent="-342900" algn="l" rtl="0">
              <a:spcBef>
                <a:spcPct val="20000"/>
              </a:spcBef>
              <a:buClr>
                <a:srgbClr val="005ADE"/>
              </a:buClr>
              <a:buSzPct val="75000"/>
              <a:buFont typeface="Wingdings" pitchFamily="2" charset="2"/>
              <a:buChar char="§"/>
            </a:pPr>
            <a:endParaRPr lang="en-US" dirty="0">
              <a:solidFill>
                <a:srgbClr val="000000"/>
              </a:solidFill>
            </a:endParaRPr>
          </a:p>
          <a:p>
            <a:pPr marL="342900" indent="-342900" algn="l" rtl="0">
              <a:spcBef>
                <a:spcPct val="20000"/>
              </a:spcBef>
              <a:buClr>
                <a:srgbClr val="005ADE"/>
              </a:buClr>
              <a:buSzPct val="75000"/>
              <a:buFont typeface="Monotype Sorts" pitchFamily="2" charset="2"/>
              <a:buChar char="n"/>
            </a:pPr>
            <a:endParaRPr lang="en-ZA" dirty="0">
              <a:solidFill>
                <a:srgbClr val="000000"/>
              </a:solidFill>
              <a:latin typeface="Tahoma" pitchFamily="34" charset="0"/>
            </a:endParaRPr>
          </a:p>
        </p:txBody>
      </p:sp>
      <p:sp>
        <p:nvSpPr>
          <p:cNvPr id="21509" name="Text Box 5"/>
          <p:cNvSpPr txBox="1">
            <a:spLocks noChangeArrowheads="1"/>
          </p:cNvSpPr>
          <p:nvPr/>
        </p:nvSpPr>
        <p:spPr bwMode="auto">
          <a:xfrm>
            <a:off x="6248400" y="3848100"/>
            <a:ext cx="381000" cy="307777"/>
          </a:xfrm>
          <a:prstGeom prst="rect">
            <a:avLst/>
          </a:prstGeom>
          <a:noFill/>
          <a:ln w="9525">
            <a:noFill/>
            <a:miter lim="800000"/>
            <a:headEnd/>
            <a:tailEnd/>
          </a:ln>
        </p:spPr>
        <p:txBody>
          <a:bodyPr>
            <a:spAutoFit/>
          </a:bodyPr>
          <a:lstStyle/>
          <a:p>
            <a:pPr algn="l" rtl="0">
              <a:spcBef>
                <a:spcPct val="50000"/>
              </a:spcBef>
            </a:pPr>
            <a:r>
              <a:rPr lang="en-US" sz="1400" dirty="0">
                <a:solidFill>
                  <a:srgbClr val="000000"/>
                </a:solidFill>
              </a:rPr>
              <a:t>R</a:t>
            </a:r>
            <a:endParaRPr lang="en-US" sz="1400" dirty="0">
              <a:solidFill>
                <a:srgbClr val="000000"/>
              </a:solidFill>
              <a:latin typeface="Times New Roman" pitchFamily="18" charset="0"/>
            </a:endParaRPr>
          </a:p>
        </p:txBody>
      </p:sp>
      <p:sp>
        <p:nvSpPr>
          <p:cNvPr id="21510" name="Rectangle 6"/>
          <p:cNvSpPr>
            <a:spLocks noChangeArrowheads="1"/>
          </p:cNvSpPr>
          <p:nvPr/>
        </p:nvSpPr>
        <p:spPr bwMode="auto">
          <a:xfrm>
            <a:off x="367657" y="3534247"/>
            <a:ext cx="4386262" cy="2243667"/>
          </a:xfrm>
          <a:prstGeom prst="rect">
            <a:avLst/>
          </a:prstGeom>
          <a:noFill/>
          <a:ln w="9525">
            <a:noFill/>
            <a:miter lim="800000"/>
            <a:headEnd/>
            <a:tailEnd/>
          </a:ln>
        </p:spPr>
        <p:txBody>
          <a:bodyPr/>
          <a:lstStyle/>
          <a:p>
            <a:pPr marL="342900" indent="-342900" algn="l" rtl="0">
              <a:spcBef>
                <a:spcPct val="20000"/>
              </a:spcBef>
              <a:buClr>
                <a:srgbClr val="005ADE"/>
              </a:buClr>
              <a:buSzPct val="75000"/>
              <a:buFont typeface="Monotype Sorts" pitchFamily="2" charset="2"/>
              <a:buChar char="n"/>
            </a:pPr>
            <a:endParaRPr lang="en-US" dirty="0">
              <a:solidFill>
                <a:srgbClr val="000000"/>
              </a:solidFill>
              <a:latin typeface="Tahoma" pitchFamily="34" charset="0"/>
            </a:endParaRPr>
          </a:p>
        </p:txBody>
      </p:sp>
      <p:sp>
        <p:nvSpPr>
          <p:cNvPr id="8" name="Date Placeholder 7"/>
          <p:cNvSpPr>
            <a:spLocks noGrp="1"/>
          </p:cNvSpPr>
          <p:nvPr>
            <p:ph type="dt" sz="half" idx="11"/>
          </p:nvPr>
        </p:nvSpPr>
        <p:spPr/>
        <p:txBody>
          <a:bodyPr/>
          <a:lstStyle/>
          <a:p>
            <a:fld id="{CC42792E-BF88-44AC-A9F6-FC9FA4A2770B}" type="datetime4">
              <a:rPr lang="en-US">
                <a:solidFill>
                  <a:srgbClr val="000000"/>
                </a:solidFill>
              </a:rPr>
              <a:pPr/>
              <a:t>May 27, 2022</a:t>
            </a:fld>
            <a:endParaRPr dirty="0">
              <a:solidFill>
                <a:srgbClr val="000000"/>
              </a:solidFill>
            </a:endParaRPr>
          </a:p>
        </p:txBody>
      </p:sp>
      <p:sp>
        <p:nvSpPr>
          <p:cNvPr id="9" name="Slide Number Placeholder 8"/>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40</a:t>
            </a:fld>
            <a:endParaRPr dirty="0">
              <a:solidFill>
                <a:srgbClr val="000000"/>
              </a:solidFill>
            </a:endParaRPr>
          </a:p>
        </p:txBody>
      </p:sp>
      <p:sp>
        <p:nvSpPr>
          <p:cNvPr id="10" name="Footer Placeholder 9"/>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40278969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61308"/>
            <a:ext cx="9144000" cy="915698"/>
          </a:xfrm>
        </p:spPr>
        <p:txBody>
          <a:bodyPr/>
          <a:lstStyle/>
          <a:p>
            <a:pPr algn="l" rtl="0"/>
            <a:r>
              <a:rPr lang="en-US" dirty="0" smtClean="0"/>
              <a:t>Protección de bus de alta impedancia</a:t>
            </a:r>
            <a:r>
              <a:rPr lang="en-US" sz="3600" b="1" dirty="0" smtClean="0">
                <a:solidFill>
                  <a:srgbClr val="000000"/>
                </a:solidFill>
              </a:rPr>
              <a:t> </a:t>
            </a:r>
          </a:p>
        </p:txBody>
      </p:sp>
      <p:sp>
        <p:nvSpPr>
          <p:cNvPr id="24581" name="Rectangle 5"/>
          <p:cNvSpPr>
            <a:spLocks noChangeArrowheads="1"/>
          </p:cNvSpPr>
          <p:nvPr/>
        </p:nvSpPr>
        <p:spPr bwMode="auto">
          <a:xfrm>
            <a:off x="1833563" y="5314157"/>
            <a:ext cx="65" cy="184666"/>
          </a:xfrm>
          <a:prstGeom prst="rect">
            <a:avLst/>
          </a:prstGeom>
          <a:noFill/>
          <a:ln w="9525">
            <a:noFill/>
            <a:miter lim="800000"/>
            <a:headEnd/>
            <a:tailEnd/>
          </a:ln>
        </p:spPr>
        <p:txBody>
          <a:bodyPr wrap="none" lIns="0" tIns="0" rIns="0" bIns="0">
            <a:spAutoFit/>
          </a:bodyPr>
          <a:lstStyle/>
          <a:p>
            <a:pPr algn="l" rtl="0"/>
            <a:endParaRPr lang="en-US" sz="1200">
              <a:solidFill>
                <a:srgbClr val="000000"/>
              </a:solidFill>
              <a:latin typeface="Times New Roman" pitchFamily="18" charset="0"/>
            </a:endParaRPr>
          </a:p>
        </p:txBody>
      </p:sp>
      <p:sp>
        <p:nvSpPr>
          <p:cNvPr id="24582" name="Rectangle 6"/>
          <p:cNvSpPr>
            <a:spLocks noChangeArrowheads="1"/>
          </p:cNvSpPr>
          <p:nvPr/>
        </p:nvSpPr>
        <p:spPr bwMode="auto">
          <a:xfrm>
            <a:off x="487364" y="881114"/>
            <a:ext cx="3690937" cy="4493538"/>
          </a:xfrm>
          <a:prstGeom prst="rect">
            <a:avLst/>
          </a:prstGeom>
          <a:noFill/>
          <a:ln w="9525">
            <a:noFill/>
            <a:miter lim="800000"/>
            <a:headEnd/>
            <a:tailEnd/>
          </a:ln>
        </p:spPr>
        <p:txBody>
          <a:bodyPr lIns="0" tIns="0" rIns="0" bIns="0">
            <a:spAutoFit/>
          </a:bodyPr>
          <a:lstStyle/>
          <a:p>
            <a:pPr algn="l" rtl="0"/>
            <a:r>
              <a:rPr lang="en-US" sz="1600" u="sng" dirty="0">
                <a:solidFill>
                  <a:srgbClr val="000000"/>
                </a:solidFill>
                <a:latin typeface="Tahoma" pitchFamily="34" charset="0"/>
              </a:rPr>
              <a:t>FALLA EXTERNA</a:t>
            </a:r>
            <a:r>
              <a:rPr lang="en-US" sz="1600" dirty="0">
                <a:solidFill>
                  <a:srgbClr val="000000"/>
                </a:solidFill>
                <a:latin typeface="Tahoma" pitchFamily="34" charset="0"/>
              </a:rPr>
              <a:t>-</a:t>
            </a:r>
            <a:r>
              <a:rPr lang="en-US" sz="1600" i="1" dirty="0">
                <a:solidFill>
                  <a:srgbClr val="000000"/>
                </a:solidFill>
                <a:latin typeface="Tahoma" pitchFamily="34" charset="0"/>
              </a:rPr>
              <a:t>SEGURIDAD</a:t>
            </a:r>
            <a:endParaRPr lang="en-US" sz="1200" dirty="0">
              <a:solidFill>
                <a:srgbClr val="000000"/>
              </a:solidFill>
              <a:latin typeface="Tahoma" pitchFamily="34" charset="0"/>
            </a:endParaRPr>
          </a:p>
          <a:p>
            <a:pPr algn="l" rtl="0"/>
            <a:r>
              <a:rPr lang="en-US" dirty="0">
                <a:solidFill>
                  <a:srgbClr val="000000"/>
                </a:solidFill>
                <a:latin typeface="Tahoma" pitchFamily="34" charset="0"/>
              </a:rPr>
              <a:t>Ajuste V</a:t>
            </a:r>
            <a:r>
              <a:rPr lang="en-US" baseline="-25000" dirty="0">
                <a:solidFill>
                  <a:srgbClr val="000000"/>
                </a:solidFill>
                <a:latin typeface="Tahoma" pitchFamily="34" charset="0"/>
              </a:rPr>
              <a:t>R</a:t>
            </a:r>
            <a:r>
              <a:rPr lang="en-US" dirty="0">
                <a:solidFill>
                  <a:srgbClr val="000000"/>
                </a:solidFill>
                <a:latin typeface="Tahoma" pitchFamily="34" charset="0"/>
              </a:rPr>
              <a:t>&gt; (yo</a:t>
            </a:r>
            <a:r>
              <a:rPr lang="en-US" baseline="-25000" dirty="0">
                <a:solidFill>
                  <a:srgbClr val="000000"/>
                </a:solidFill>
                <a:latin typeface="Tahoma" pitchFamily="34" charset="0"/>
              </a:rPr>
              <a:t>F</a:t>
            </a:r>
            <a:r>
              <a:rPr lang="en-US" dirty="0">
                <a:solidFill>
                  <a:srgbClr val="000000"/>
                </a:solidFill>
                <a:latin typeface="Tahoma" pitchFamily="34" charset="0"/>
              </a:rPr>
              <a:t>/ N ) ( R</a:t>
            </a:r>
            <a:r>
              <a:rPr lang="en-US" baseline="-25000" dirty="0">
                <a:solidFill>
                  <a:srgbClr val="000000"/>
                </a:solidFill>
                <a:latin typeface="Tahoma" pitchFamily="34" charset="0"/>
              </a:rPr>
              <a:t>L</a:t>
            </a:r>
            <a:r>
              <a:rPr lang="en-US" dirty="0">
                <a:solidFill>
                  <a:srgbClr val="000000"/>
                </a:solidFill>
                <a:latin typeface="Tahoma" pitchFamily="34" charset="0"/>
              </a:rPr>
              <a:t>+R</a:t>
            </a:r>
            <a:r>
              <a:rPr lang="en-US" baseline="-25000" dirty="0">
                <a:solidFill>
                  <a:srgbClr val="000000"/>
                </a:solidFill>
                <a:latin typeface="Tahoma" pitchFamily="34" charset="0"/>
              </a:rPr>
              <a:t>S</a:t>
            </a:r>
            <a:r>
              <a:rPr lang="en-US" dirty="0">
                <a:solidFill>
                  <a:srgbClr val="000000"/>
                </a:solidFill>
                <a:latin typeface="Tahoma" pitchFamily="34" charset="0"/>
              </a:rPr>
              <a:t>)</a:t>
            </a:r>
          </a:p>
          <a:p>
            <a:pPr algn="l" rtl="0"/>
            <a:r>
              <a:rPr lang="en-US" sz="1600" dirty="0">
                <a:solidFill>
                  <a:srgbClr val="000000"/>
                </a:solidFill>
                <a:latin typeface="Tahoma" pitchFamily="34" charset="0"/>
              </a:rPr>
              <a:t> </a:t>
            </a:r>
            <a:endParaRPr lang="en-US" sz="700" dirty="0">
              <a:solidFill>
                <a:srgbClr val="000000"/>
              </a:solidFill>
              <a:latin typeface="Tahoma" pitchFamily="34" charset="0"/>
            </a:endParaRPr>
          </a:p>
          <a:p>
            <a:pPr algn="l" rtl="0"/>
            <a:r>
              <a:rPr lang="en-US" sz="1600" dirty="0">
                <a:solidFill>
                  <a:srgbClr val="000000"/>
                </a:solidFill>
                <a:latin typeface="Tahoma" pitchFamily="34" charset="0"/>
              </a:rPr>
              <a:t>K = factor de margen</a:t>
            </a:r>
          </a:p>
          <a:p>
            <a:pPr algn="l" rtl="0"/>
            <a:r>
              <a:rPr lang="en-US" sz="1600" dirty="0">
                <a:solidFill>
                  <a:srgbClr val="000000"/>
                </a:solidFill>
                <a:latin typeface="Tahoma" pitchFamily="34" charset="0"/>
              </a:rPr>
              <a:t>yo</a:t>
            </a:r>
            <a:r>
              <a:rPr lang="en-US" sz="1600" baseline="-25000" dirty="0">
                <a:solidFill>
                  <a:srgbClr val="000000"/>
                </a:solidFill>
                <a:latin typeface="Tahoma" pitchFamily="34" charset="0"/>
              </a:rPr>
              <a:t>F</a:t>
            </a:r>
            <a:r>
              <a:rPr lang="en-US" sz="1600" dirty="0">
                <a:solidFill>
                  <a:srgbClr val="000000"/>
                </a:solidFill>
                <a:latin typeface="Tahoma" pitchFamily="34" charset="0"/>
              </a:rPr>
              <a:t>= Corriente máxima de falla externa</a:t>
            </a:r>
          </a:p>
          <a:p>
            <a:pPr algn="l" rtl="0"/>
            <a:r>
              <a:rPr lang="en-US" sz="1600" dirty="0">
                <a:solidFill>
                  <a:srgbClr val="000000"/>
                </a:solidFill>
                <a:latin typeface="Tahoma" pitchFamily="34" charset="0"/>
              </a:rPr>
              <a:t>R</a:t>
            </a:r>
            <a:r>
              <a:rPr lang="en-US" sz="1600" baseline="-25000" dirty="0">
                <a:solidFill>
                  <a:srgbClr val="000000"/>
                </a:solidFill>
                <a:latin typeface="Tahoma" pitchFamily="34" charset="0"/>
              </a:rPr>
              <a:t>S</a:t>
            </a:r>
            <a:r>
              <a:rPr lang="en-US" sz="1600" dirty="0">
                <a:solidFill>
                  <a:srgbClr val="000000"/>
                </a:solidFill>
                <a:latin typeface="Tahoma" pitchFamily="34" charset="0"/>
              </a:rPr>
              <a:t>= resistencia secundaria Ct</a:t>
            </a:r>
          </a:p>
          <a:p>
            <a:pPr algn="l" rtl="0"/>
            <a:r>
              <a:rPr lang="en-US" sz="1600" dirty="0">
                <a:solidFill>
                  <a:srgbClr val="000000"/>
                </a:solidFill>
                <a:latin typeface="Tahoma" pitchFamily="34" charset="0"/>
              </a:rPr>
              <a:t>R</a:t>
            </a:r>
            <a:r>
              <a:rPr lang="en-US" sz="1600" baseline="-25000" dirty="0">
                <a:solidFill>
                  <a:srgbClr val="000000"/>
                </a:solidFill>
                <a:latin typeface="Tahoma" pitchFamily="34" charset="0"/>
              </a:rPr>
              <a:t>L</a:t>
            </a:r>
            <a:r>
              <a:rPr lang="en-US" sz="1600" dirty="0">
                <a:solidFill>
                  <a:srgbClr val="000000"/>
                </a:solidFill>
                <a:latin typeface="Tahoma" pitchFamily="34" charset="0"/>
              </a:rPr>
              <a:t>= Resistencia del conductor a la caja de conexiones</a:t>
            </a:r>
          </a:p>
          <a:p>
            <a:pPr algn="l" rtl="0"/>
            <a:r>
              <a:rPr lang="en-US" sz="1600" dirty="0">
                <a:solidFill>
                  <a:srgbClr val="000000"/>
                </a:solidFill>
                <a:latin typeface="Tahoma" pitchFamily="34" charset="0"/>
              </a:rPr>
              <a:t>N = relación de vueltas ct</a:t>
            </a:r>
            <a:endParaRPr lang="en-US" sz="1100" dirty="0">
              <a:solidFill>
                <a:srgbClr val="000000"/>
              </a:solidFill>
              <a:latin typeface="Tahoma" pitchFamily="34" charset="0"/>
            </a:endParaRPr>
          </a:p>
          <a:p>
            <a:pPr algn="l" rtl="0"/>
            <a:endParaRPr lang="en-US" sz="1600" dirty="0">
              <a:solidFill>
                <a:srgbClr val="000000"/>
              </a:solidFill>
              <a:latin typeface="Tahoma" pitchFamily="34" charset="0"/>
            </a:endParaRPr>
          </a:p>
          <a:p>
            <a:pPr algn="l" rtl="0"/>
            <a:r>
              <a:rPr lang="en-US" sz="1600" u="sng" dirty="0">
                <a:solidFill>
                  <a:srgbClr val="000000"/>
                </a:solidFill>
                <a:latin typeface="Tahoma" pitchFamily="34" charset="0"/>
              </a:rPr>
              <a:t>FALLO INTERNO</a:t>
            </a:r>
            <a:r>
              <a:rPr lang="en-US" sz="1600" dirty="0">
                <a:solidFill>
                  <a:srgbClr val="000000"/>
                </a:solidFill>
                <a:latin typeface="Tahoma" pitchFamily="34" charset="0"/>
              </a:rPr>
              <a:t>-</a:t>
            </a:r>
            <a:r>
              <a:rPr lang="en-US" sz="1600" i="1" dirty="0">
                <a:solidFill>
                  <a:srgbClr val="000000"/>
                </a:solidFill>
                <a:latin typeface="Tahoma" pitchFamily="34" charset="0"/>
              </a:rPr>
              <a:t>SENSIBILIDAD</a:t>
            </a:r>
          </a:p>
          <a:p>
            <a:pPr algn="l" rtl="0"/>
            <a:r>
              <a:rPr lang="en-US" dirty="0">
                <a:solidFill>
                  <a:srgbClr val="000000"/>
                </a:solidFill>
                <a:latin typeface="Tahoma" pitchFamily="34" charset="0"/>
              </a:rPr>
              <a:t>yo</a:t>
            </a:r>
            <a:r>
              <a:rPr lang="en-US" baseline="-25000" dirty="0">
                <a:solidFill>
                  <a:srgbClr val="000000"/>
                </a:solidFill>
                <a:latin typeface="Tahoma" pitchFamily="34" charset="0"/>
              </a:rPr>
              <a:t>MÍN.</a:t>
            </a:r>
            <a:r>
              <a:rPr lang="en-US" dirty="0">
                <a:solidFill>
                  <a:srgbClr val="000000"/>
                </a:solidFill>
                <a:latin typeface="Tahoma" pitchFamily="34" charset="0"/>
              </a:rPr>
              <a:t>= (XI</a:t>
            </a:r>
            <a:r>
              <a:rPr lang="en-US" baseline="-25000" dirty="0">
                <a:solidFill>
                  <a:srgbClr val="000000"/>
                </a:solidFill>
                <a:latin typeface="Tahoma" pitchFamily="34" charset="0"/>
              </a:rPr>
              <a:t>mi</a:t>
            </a:r>
            <a:r>
              <a:rPr lang="en-US" dirty="0">
                <a:solidFill>
                  <a:srgbClr val="000000"/>
                </a:solidFill>
                <a:latin typeface="Tahoma" pitchFamily="34" charset="0"/>
              </a:rPr>
              <a:t>+ yo</a:t>
            </a:r>
            <a:r>
              <a:rPr lang="en-US" baseline="-25000" dirty="0">
                <a:solidFill>
                  <a:srgbClr val="000000"/>
                </a:solidFill>
                <a:latin typeface="Tahoma" pitchFamily="34" charset="0"/>
              </a:rPr>
              <a:t>R</a:t>
            </a:r>
            <a:r>
              <a:rPr lang="en-US" dirty="0">
                <a:solidFill>
                  <a:srgbClr val="000000"/>
                </a:solidFill>
                <a:latin typeface="Tahoma" pitchFamily="34" charset="0"/>
              </a:rPr>
              <a:t>+ yo</a:t>
            </a:r>
            <a:r>
              <a:rPr lang="en-US" baseline="-25000" dirty="0">
                <a:solidFill>
                  <a:srgbClr val="000000"/>
                </a:solidFill>
                <a:latin typeface="Tahoma" pitchFamily="34" charset="0"/>
              </a:rPr>
              <a:t>V</a:t>
            </a:r>
            <a:r>
              <a:rPr lang="en-US" dirty="0">
                <a:solidFill>
                  <a:srgbClr val="000000"/>
                </a:solidFill>
                <a:latin typeface="Tahoma" pitchFamily="34" charset="0"/>
              </a:rPr>
              <a:t>) norte</a:t>
            </a:r>
          </a:p>
          <a:p>
            <a:pPr algn="l" rtl="0"/>
            <a:endParaRPr lang="en-US" sz="1600" i="1" dirty="0">
              <a:solidFill>
                <a:srgbClr val="000000"/>
              </a:solidFill>
              <a:latin typeface="Tahoma" pitchFamily="34" charset="0"/>
            </a:endParaRPr>
          </a:p>
          <a:p>
            <a:pPr algn="l" rtl="0"/>
            <a:r>
              <a:rPr lang="en-US" sz="1600" dirty="0">
                <a:solidFill>
                  <a:srgbClr val="000000"/>
                </a:solidFill>
                <a:latin typeface="Tahoma" pitchFamily="34" charset="0"/>
              </a:rPr>
              <a:t>X = número de circuitos</a:t>
            </a:r>
          </a:p>
          <a:p>
            <a:pPr algn="l" rtl="0"/>
            <a:r>
              <a:rPr lang="en-US" sz="1600" dirty="0">
                <a:solidFill>
                  <a:srgbClr val="000000"/>
                </a:solidFill>
                <a:latin typeface="Tahoma" pitchFamily="34" charset="0"/>
              </a:rPr>
              <a:t>yo</a:t>
            </a:r>
            <a:r>
              <a:rPr lang="en-US" sz="1600" baseline="-25000" dirty="0">
                <a:solidFill>
                  <a:srgbClr val="000000"/>
                </a:solidFill>
                <a:latin typeface="Tahoma" pitchFamily="34" charset="0"/>
              </a:rPr>
              <a:t>mi</a:t>
            </a:r>
            <a:r>
              <a:rPr lang="en-US" sz="1600" dirty="0">
                <a:solidFill>
                  <a:srgbClr val="000000"/>
                </a:solidFill>
                <a:latin typeface="Tahoma" pitchFamily="34" charset="0"/>
              </a:rPr>
              <a:t>= Ct corriente de excitación en V</a:t>
            </a:r>
            <a:r>
              <a:rPr lang="en-US" sz="1600" baseline="-25000" dirty="0">
                <a:solidFill>
                  <a:srgbClr val="000000"/>
                </a:solidFill>
                <a:latin typeface="Tahoma" pitchFamily="34" charset="0"/>
              </a:rPr>
              <a:t>R</a:t>
            </a:r>
          </a:p>
          <a:p>
            <a:pPr algn="l" rtl="0"/>
            <a:r>
              <a:rPr lang="en-US" sz="1600" dirty="0">
                <a:solidFill>
                  <a:srgbClr val="000000"/>
                </a:solidFill>
                <a:latin typeface="Tahoma" pitchFamily="34" charset="0"/>
              </a:rPr>
              <a:t>yo</a:t>
            </a:r>
            <a:r>
              <a:rPr lang="en-US" sz="1600" baseline="-25000" dirty="0">
                <a:solidFill>
                  <a:srgbClr val="000000"/>
                </a:solidFill>
                <a:latin typeface="Tahoma" pitchFamily="34" charset="0"/>
              </a:rPr>
              <a:t>R</a:t>
            </a:r>
            <a:r>
              <a:rPr lang="en-US" sz="1600" dirty="0">
                <a:solidFill>
                  <a:srgbClr val="000000"/>
                </a:solidFill>
                <a:latin typeface="Tahoma" pitchFamily="34" charset="0"/>
              </a:rPr>
              <a:t>= corriente de resistencia</a:t>
            </a:r>
            <a:r>
              <a:rPr lang="en-US" sz="1600" dirty="0">
                <a:solidFill>
                  <a:srgbClr val="000000"/>
                </a:solidFill>
              </a:rPr>
              <a:t>en V</a:t>
            </a:r>
            <a:r>
              <a:rPr lang="en-US" sz="1600" baseline="-25000" dirty="0">
                <a:solidFill>
                  <a:srgbClr val="000000"/>
                </a:solidFill>
              </a:rPr>
              <a:t>R</a:t>
            </a:r>
          </a:p>
          <a:p>
            <a:pPr algn="l" rtl="0"/>
            <a:r>
              <a:rPr lang="en-US" sz="1600" dirty="0">
                <a:solidFill>
                  <a:srgbClr val="000000"/>
                </a:solidFill>
                <a:latin typeface="Tahoma" pitchFamily="34" charset="0"/>
              </a:rPr>
              <a:t>yo</a:t>
            </a:r>
            <a:r>
              <a:rPr lang="en-US" sz="1600" baseline="-25000" dirty="0">
                <a:solidFill>
                  <a:srgbClr val="000000"/>
                </a:solidFill>
                <a:latin typeface="Tahoma" pitchFamily="34" charset="0"/>
              </a:rPr>
              <a:t>V</a:t>
            </a:r>
            <a:r>
              <a:rPr lang="en-US" sz="1600" dirty="0">
                <a:solidFill>
                  <a:srgbClr val="000000"/>
                </a:solidFill>
                <a:latin typeface="Tahoma" pitchFamily="34" charset="0"/>
              </a:rPr>
              <a:t>=</a:t>
            </a:r>
            <a:r>
              <a:rPr lang="en-US" sz="1600" dirty="0" err="1">
                <a:solidFill>
                  <a:srgbClr val="000000"/>
                </a:solidFill>
                <a:latin typeface="Tahoma" pitchFamily="34" charset="0"/>
              </a:rPr>
              <a:t>varistor</a:t>
            </a:r>
            <a:r>
              <a:rPr lang="en-US" sz="1600" dirty="0">
                <a:solidFill>
                  <a:srgbClr val="000000"/>
                </a:solidFill>
                <a:latin typeface="Tahoma" pitchFamily="34" charset="0"/>
              </a:rPr>
              <a:t>Actual</a:t>
            </a:r>
            <a:r>
              <a:rPr lang="en-US" sz="1600" dirty="0">
                <a:solidFill>
                  <a:srgbClr val="000000"/>
                </a:solidFill>
              </a:rPr>
              <a:t>en V</a:t>
            </a:r>
            <a:r>
              <a:rPr lang="en-US" sz="1600" baseline="-25000" dirty="0">
                <a:solidFill>
                  <a:srgbClr val="000000"/>
                </a:solidFill>
              </a:rPr>
              <a:t>R</a:t>
            </a:r>
          </a:p>
          <a:p>
            <a:pPr algn="l" rtl="0"/>
            <a:endParaRPr lang="en-US" sz="1600" dirty="0">
              <a:solidFill>
                <a:srgbClr val="000000"/>
              </a:solidFill>
              <a:latin typeface="Tahoma" pitchFamily="34" charset="0"/>
            </a:endParaRPr>
          </a:p>
          <a:p>
            <a:pPr algn="l" rtl="0"/>
            <a:r>
              <a:rPr lang="en-US" sz="1600" dirty="0">
                <a:solidFill>
                  <a:srgbClr val="000000"/>
                </a:solidFill>
                <a:latin typeface="Tahoma" pitchFamily="34" charset="0"/>
              </a:rPr>
              <a:t>R &gt; 1500 W</a:t>
            </a:r>
          </a:p>
        </p:txBody>
      </p:sp>
      <p:sp>
        <p:nvSpPr>
          <p:cNvPr id="24583" name="Rectangle 7"/>
          <p:cNvSpPr>
            <a:spLocks noChangeArrowheads="1"/>
          </p:cNvSpPr>
          <p:nvPr/>
        </p:nvSpPr>
        <p:spPr bwMode="auto">
          <a:xfrm>
            <a:off x="4081463" y="5086615"/>
            <a:ext cx="65" cy="184666"/>
          </a:xfrm>
          <a:prstGeom prst="rect">
            <a:avLst/>
          </a:prstGeom>
          <a:noFill/>
          <a:ln w="9525">
            <a:noFill/>
            <a:miter lim="800000"/>
            <a:headEnd/>
            <a:tailEnd/>
          </a:ln>
        </p:spPr>
        <p:txBody>
          <a:bodyPr wrap="none" lIns="0" tIns="0" rIns="0" bIns="0">
            <a:spAutoFit/>
          </a:bodyPr>
          <a:lstStyle/>
          <a:p>
            <a:pPr algn="l" rtl="0"/>
            <a:endParaRPr lang="en-US" sz="1200">
              <a:solidFill>
                <a:srgbClr val="000000"/>
              </a:solidFill>
              <a:latin typeface="Times New Roman" pitchFamily="18" charset="0"/>
            </a:endParaRPr>
          </a:p>
        </p:txBody>
      </p:sp>
      <p:sp>
        <p:nvSpPr>
          <p:cNvPr id="24584" name="Rectangle 8"/>
          <p:cNvSpPr>
            <a:spLocks noChangeArrowheads="1"/>
          </p:cNvSpPr>
          <p:nvPr/>
        </p:nvSpPr>
        <p:spPr bwMode="auto">
          <a:xfrm>
            <a:off x="1636714" y="5056188"/>
            <a:ext cx="129844" cy="184666"/>
          </a:xfrm>
          <a:prstGeom prst="rect">
            <a:avLst/>
          </a:prstGeom>
          <a:noFill/>
          <a:ln w="9525">
            <a:noFill/>
            <a:miter lim="800000"/>
            <a:headEnd/>
            <a:tailEnd/>
          </a:ln>
        </p:spPr>
        <p:txBody>
          <a:bodyPr wrap="none" lIns="0" tIns="0" rIns="0" bIns="0">
            <a:spAutoFit/>
          </a:bodyPr>
          <a:lstStyle/>
          <a:p>
            <a:pPr algn="l" rtl="0"/>
            <a:r>
              <a:rPr lang="en-US" sz="1200">
                <a:solidFill>
                  <a:srgbClr val="000000"/>
                </a:solidFill>
              </a:rPr>
              <a:t> </a:t>
            </a:r>
            <a:endParaRPr lang="en-US" sz="1200">
              <a:solidFill>
                <a:srgbClr val="000000"/>
              </a:solidFill>
              <a:latin typeface="Times New Roman" pitchFamily="18" charset="0"/>
            </a:endParaRPr>
          </a:p>
        </p:txBody>
      </p:sp>
      <p:sp>
        <p:nvSpPr>
          <p:cNvPr id="12" name="Date Placeholder 11"/>
          <p:cNvSpPr>
            <a:spLocks noGrp="1"/>
          </p:cNvSpPr>
          <p:nvPr>
            <p:ph type="dt" sz="half" idx="11"/>
          </p:nvPr>
        </p:nvSpPr>
        <p:spPr/>
        <p:txBody>
          <a:bodyPr/>
          <a:lstStyle/>
          <a:p>
            <a:fld id="{4D28782E-600F-49D6-8E58-EFE8D99F48B1}" type="datetime4">
              <a:rPr lang="en-US">
                <a:solidFill>
                  <a:srgbClr val="000000"/>
                </a:solidFill>
              </a:rPr>
              <a:pPr/>
              <a:t>May 27, 2022</a:t>
            </a:fld>
            <a:endParaRPr dirty="0">
              <a:solidFill>
                <a:srgbClr val="000000"/>
              </a:solidFill>
            </a:endParaRPr>
          </a:p>
        </p:txBody>
      </p:sp>
      <p:sp>
        <p:nvSpPr>
          <p:cNvPr id="13" name="Slide Number Placeholder 12"/>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41</a:t>
            </a:fld>
            <a:endParaRPr dirty="0">
              <a:solidFill>
                <a:srgbClr val="000000"/>
              </a:solidFill>
            </a:endParaRPr>
          </a:p>
        </p:txBody>
      </p:sp>
      <p:sp>
        <p:nvSpPr>
          <p:cNvPr id="14" name="Footer Placeholder 13"/>
          <p:cNvSpPr>
            <a:spLocks noGrp="1"/>
          </p:cNvSpPr>
          <p:nvPr>
            <p:ph type="ftr" sz="quarter" idx="13"/>
          </p:nvPr>
        </p:nvSpPr>
        <p:spPr/>
        <p:txBody>
          <a:bodyPr/>
          <a:lstStyle/>
          <a:p>
            <a:pPr algn="l" rtl="0"/>
            <a:r>
              <a:rPr lang="en-US">
                <a:solidFill>
                  <a:srgbClr val="000000"/>
                </a:solidFill>
              </a:rPr>
              <a:t>©ABB</a:t>
            </a:r>
          </a:p>
        </p:txBody>
      </p:sp>
      <p:pic>
        <p:nvPicPr>
          <p:cNvPr id="1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86200" y="1790700"/>
            <a:ext cx="4800600" cy="17373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627148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pPr algn="l" rtl="0"/>
            <a:r>
              <a:rPr lang="en-US" dirty="0" smtClean="0"/>
              <a:t>Protección de bus de alta impedancia</a:t>
            </a:r>
            <a:endParaRPr lang="en-US" dirty="0"/>
          </a:p>
        </p:txBody>
      </p:sp>
      <p:sp>
        <p:nvSpPr>
          <p:cNvPr id="13" name="Subtitle 12"/>
          <p:cNvSpPr>
            <a:spLocks noGrp="1"/>
          </p:cNvSpPr>
          <p:nvPr>
            <p:ph type="subTitle" idx="10"/>
          </p:nvPr>
        </p:nvSpPr>
        <p:spPr>
          <a:xfrm>
            <a:off x="0" y="651424"/>
            <a:ext cx="9144000" cy="389249"/>
          </a:xfrm>
        </p:spPr>
        <p:txBody>
          <a:bodyPr/>
          <a:lstStyle/>
          <a:p>
            <a:pPr algn="l" rtl="0"/>
            <a:r>
              <a:rPr lang="en-US" dirty="0" smtClean="0"/>
              <a:t>Criterios a cumplir</a:t>
            </a:r>
            <a:endParaRPr lang="en-US" dirty="0"/>
          </a:p>
        </p:txBody>
      </p:sp>
      <p:sp>
        <p:nvSpPr>
          <p:cNvPr id="22531" name="Rectangle 6"/>
          <p:cNvSpPr>
            <a:spLocks noChangeArrowheads="1"/>
          </p:cNvSpPr>
          <p:nvPr/>
        </p:nvSpPr>
        <p:spPr bwMode="auto">
          <a:xfrm>
            <a:off x="1833563" y="5314157"/>
            <a:ext cx="65" cy="184666"/>
          </a:xfrm>
          <a:prstGeom prst="rect">
            <a:avLst/>
          </a:prstGeom>
          <a:noFill/>
          <a:ln w="9525">
            <a:noFill/>
            <a:miter lim="800000"/>
            <a:headEnd/>
            <a:tailEnd/>
          </a:ln>
        </p:spPr>
        <p:txBody>
          <a:bodyPr wrap="none" lIns="0" tIns="0" rIns="0" bIns="0">
            <a:spAutoFit/>
          </a:bodyPr>
          <a:lstStyle/>
          <a:p>
            <a:pPr algn="l" rtl="0"/>
            <a:endParaRPr lang="en-US" sz="1200">
              <a:solidFill>
                <a:srgbClr val="000000"/>
              </a:solidFill>
              <a:latin typeface="Times New Roman" pitchFamily="18" charset="0"/>
            </a:endParaRPr>
          </a:p>
        </p:txBody>
      </p:sp>
      <p:sp>
        <p:nvSpPr>
          <p:cNvPr id="22532" name="Rectangle 7"/>
          <p:cNvSpPr>
            <a:spLocks noChangeArrowheads="1"/>
          </p:cNvSpPr>
          <p:nvPr/>
        </p:nvSpPr>
        <p:spPr bwMode="auto">
          <a:xfrm>
            <a:off x="4081463" y="5086615"/>
            <a:ext cx="65" cy="184666"/>
          </a:xfrm>
          <a:prstGeom prst="rect">
            <a:avLst/>
          </a:prstGeom>
          <a:noFill/>
          <a:ln w="9525">
            <a:noFill/>
            <a:miter lim="800000"/>
            <a:headEnd/>
            <a:tailEnd/>
          </a:ln>
        </p:spPr>
        <p:txBody>
          <a:bodyPr wrap="none" lIns="0" tIns="0" rIns="0" bIns="0">
            <a:spAutoFit/>
          </a:bodyPr>
          <a:lstStyle/>
          <a:p>
            <a:pPr algn="l" rtl="0"/>
            <a:endParaRPr lang="en-US" sz="1200">
              <a:solidFill>
                <a:srgbClr val="000000"/>
              </a:solidFill>
              <a:latin typeface="Times New Roman" pitchFamily="18" charset="0"/>
            </a:endParaRPr>
          </a:p>
        </p:txBody>
      </p:sp>
      <p:sp>
        <p:nvSpPr>
          <p:cNvPr id="22533" name="Rectangle 8"/>
          <p:cNvSpPr>
            <a:spLocks noChangeArrowheads="1"/>
          </p:cNvSpPr>
          <p:nvPr/>
        </p:nvSpPr>
        <p:spPr bwMode="auto">
          <a:xfrm>
            <a:off x="1636714" y="5056188"/>
            <a:ext cx="129844" cy="184666"/>
          </a:xfrm>
          <a:prstGeom prst="rect">
            <a:avLst/>
          </a:prstGeom>
          <a:noFill/>
          <a:ln w="9525">
            <a:noFill/>
            <a:miter lim="800000"/>
            <a:headEnd/>
            <a:tailEnd/>
          </a:ln>
        </p:spPr>
        <p:txBody>
          <a:bodyPr wrap="none" lIns="0" tIns="0" rIns="0" bIns="0">
            <a:spAutoFit/>
          </a:bodyPr>
          <a:lstStyle/>
          <a:p>
            <a:pPr algn="l" rtl="0"/>
            <a:r>
              <a:rPr lang="en-US" sz="1200">
                <a:solidFill>
                  <a:srgbClr val="000000"/>
                </a:solidFill>
              </a:rPr>
              <a:t> </a:t>
            </a:r>
            <a:endParaRPr lang="en-US" sz="1200">
              <a:solidFill>
                <a:srgbClr val="000000"/>
              </a:solidFill>
              <a:latin typeface="Times New Roman" pitchFamily="18" charset="0"/>
            </a:endParaRPr>
          </a:p>
        </p:txBody>
      </p:sp>
      <p:sp>
        <p:nvSpPr>
          <p:cNvPr id="22535" name="Rectangle 4"/>
          <p:cNvSpPr>
            <a:spLocks noChangeArrowheads="1"/>
          </p:cNvSpPr>
          <p:nvPr/>
        </p:nvSpPr>
        <p:spPr bwMode="auto">
          <a:xfrm>
            <a:off x="400455" y="1243227"/>
            <a:ext cx="7848600" cy="3809133"/>
          </a:xfrm>
          <a:prstGeom prst="rect">
            <a:avLst/>
          </a:prstGeom>
          <a:solidFill>
            <a:schemeClr val="bg1"/>
          </a:solidFill>
          <a:ln w="9525">
            <a:noFill/>
            <a:miter lim="800000"/>
            <a:headEnd/>
            <a:tailEnd/>
          </a:ln>
        </p:spPr>
        <p:txBody>
          <a:bodyPr/>
          <a:lstStyle/>
          <a:p>
            <a:pPr marL="342900" indent="-342900" algn="l" rtl="0">
              <a:spcBef>
                <a:spcPct val="20000"/>
              </a:spcBef>
              <a:buClr>
                <a:srgbClr val="005ADE"/>
              </a:buClr>
              <a:buSzPct val="75000"/>
              <a:buFont typeface="Wingdings" pitchFamily="2" charset="2"/>
              <a:buChar char="§"/>
            </a:pPr>
            <a:r>
              <a:rPr lang="en-ZA" dirty="0" smtClean="0">
                <a:solidFill>
                  <a:srgbClr val="000000"/>
                </a:solidFill>
              </a:rPr>
              <a:t>Objetivo: Mantener V</a:t>
            </a:r>
            <a:r>
              <a:rPr lang="en-ZA" baseline="-25000" dirty="0" smtClean="0">
                <a:solidFill>
                  <a:srgbClr val="000000"/>
                </a:solidFill>
              </a:rPr>
              <a:t>R</a:t>
            </a:r>
            <a:r>
              <a:rPr lang="en-ZA" dirty="0" smtClean="0">
                <a:solidFill>
                  <a:srgbClr val="000000"/>
                </a:solidFill>
              </a:rPr>
              <a:t>y</a:t>
            </a:r>
            <a:r>
              <a:rPr lang="en-ZA" dirty="0" err="1" smtClean="0">
                <a:solidFill>
                  <a:srgbClr val="000000"/>
                </a:solidFill>
              </a:rPr>
              <a:t>yo</a:t>
            </a:r>
            <a:r>
              <a:rPr lang="en-ZA" baseline="-25000" dirty="0" err="1" smtClean="0">
                <a:solidFill>
                  <a:srgbClr val="000000"/>
                </a:solidFill>
              </a:rPr>
              <a:t>min</a:t>
            </a:r>
            <a:r>
              <a:rPr lang="en-ZA" dirty="0" smtClean="0">
                <a:solidFill>
                  <a:srgbClr val="000000"/>
                </a:solidFill>
              </a:rPr>
              <a:t>bajo</a:t>
            </a:r>
            <a:r>
              <a:rPr lang="en-ZA" baseline="-25000" dirty="0" smtClean="0">
                <a:solidFill>
                  <a:srgbClr val="000000"/>
                </a:solidFill>
              </a:rPr>
              <a:t> </a:t>
            </a:r>
            <a:endParaRPr lang="en-ZA" dirty="0" smtClean="0">
              <a:solidFill>
                <a:srgbClr val="000000"/>
              </a:solidFill>
            </a:endParaRPr>
          </a:p>
          <a:p>
            <a:pPr marL="800100" lvl="1" indent="-342900" algn="l" rtl="0">
              <a:spcBef>
                <a:spcPct val="20000"/>
              </a:spcBef>
              <a:buClr>
                <a:srgbClr val="005ADE"/>
              </a:buClr>
              <a:buSzPct val="75000"/>
              <a:buFont typeface="Wingdings" pitchFamily="2" charset="2"/>
              <a:buChar char="§"/>
            </a:pPr>
            <a:r>
              <a:rPr lang="en-ZA" dirty="0" smtClean="0">
                <a:solidFill>
                  <a:srgbClr val="000000"/>
                </a:solidFill>
              </a:rPr>
              <a:t>Connecticut</a:t>
            </a:r>
            <a:r>
              <a:rPr lang="en-ZA" dirty="0">
                <a:solidFill>
                  <a:srgbClr val="000000"/>
                </a:solidFill>
              </a:rPr>
              <a:t>resistencia de bucle secundario</a:t>
            </a:r>
            <a:r>
              <a:rPr lang="en-ZA" dirty="0" smtClean="0">
                <a:solidFill>
                  <a:srgbClr val="000000"/>
                </a:solidFill>
              </a:rPr>
              <a:t>mantenido bajo</a:t>
            </a:r>
          </a:p>
          <a:p>
            <a:pPr marL="800100" lvl="1" indent="-342900" algn="l" rtl="0">
              <a:spcBef>
                <a:spcPct val="20000"/>
              </a:spcBef>
              <a:buClr>
                <a:srgbClr val="005ADE"/>
              </a:buClr>
              <a:buSzPct val="75000"/>
              <a:buFont typeface="Wingdings" pitchFamily="2" charset="2"/>
              <a:buChar char="§"/>
            </a:pPr>
            <a:r>
              <a:rPr lang="en-US" dirty="0" smtClean="0">
                <a:solidFill>
                  <a:srgbClr val="000000"/>
                </a:solidFill>
              </a:rPr>
              <a:t>Impedancia</a:t>
            </a:r>
            <a:r>
              <a:rPr lang="en-US" dirty="0">
                <a:solidFill>
                  <a:srgbClr val="000000"/>
                </a:solidFill>
              </a:rPr>
              <a:t>desde el punto de unión hasta el relé no tiene importancia</a:t>
            </a:r>
            <a:r>
              <a:rPr lang="en-US" dirty="0" smtClean="0">
                <a:solidFill>
                  <a:srgbClr val="000000"/>
                </a:solidFill>
              </a:rPr>
              <a:t>consecuencia, es una buena práctica poner en paralelo los TC lo más cerca posible de los TC.</a:t>
            </a:r>
          </a:p>
          <a:p>
            <a:pPr marL="800100" lvl="1" indent="-342900" algn="l" rtl="0">
              <a:spcBef>
                <a:spcPct val="20000"/>
              </a:spcBef>
              <a:buClr>
                <a:srgbClr val="005ADE"/>
              </a:buClr>
              <a:buSzPct val="75000"/>
              <a:buFont typeface="Wingdings" pitchFamily="2" charset="2"/>
              <a:buChar char="§"/>
            </a:pPr>
            <a:r>
              <a:rPr lang="en-US" dirty="0" smtClean="0">
                <a:solidFill>
                  <a:srgbClr val="000000"/>
                </a:solidFill>
              </a:rPr>
              <a:t>Teóricamente, no hay limitaciones en el número de TC en paralelo, pero la sensibilidad se reduce con cada conexión en paralelo</a:t>
            </a:r>
          </a:p>
          <a:p>
            <a:pPr marL="800100" lvl="1" indent="-342900" algn="l" rtl="0">
              <a:spcBef>
                <a:spcPct val="20000"/>
              </a:spcBef>
              <a:buClr>
                <a:srgbClr val="005ADE"/>
              </a:buClr>
              <a:buSzPct val="75000"/>
              <a:buFont typeface="Wingdings" pitchFamily="2" charset="2"/>
              <a:buChar char="§"/>
            </a:pPr>
            <a:r>
              <a:rPr lang="en-US" dirty="0">
                <a:solidFill>
                  <a:srgbClr val="000000"/>
                </a:solidFill>
              </a:rPr>
              <a:t>Establecer VR más alto que CT</a:t>
            </a:r>
            <a:r>
              <a:rPr lang="en-US" dirty="0" smtClean="0">
                <a:solidFill>
                  <a:srgbClr val="000000"/>
                </a:solidFill>
              </a:rPr>
              <a:t>tensión nominal</a:t>
            </a:r>
            <a:r>
              <a:rPr lang="en-US" dirty="0">
                <a:solidFill>
                  <a:srgbClr val="000000"/>
                </a:solidFill>
              </a:rPr>
              <a:t>(400 V para CT C400) producirá errores al estimar la corriente de rama de excitación de CT, por lo tanto, el cálculo de sensibilidad es inexacto</a:t>
            </a:r>
            <a:r>
              <a:rPr lang="en-US" dirty="0" smtClean="0">
                <a:solidFill>
                  <a:srgbClr val="000000"/>
                </a:solidFill>
              </a:rPr>
              <a:t>.</a:t>
            </a:r>
          </a:p>
          <a:p>
            <a:pPr marL="342900" indent="-342900" algn="l" rtl="0">
              <a:spcBef>
                <a:spcPct val="20000"/>
              </a:spcBef>
              <a:buClr>
                <a:srgbClr val="005ADE"/>
              </a:buClr>
              <a:buSzPct val="75000"/>
              <a:buFont typeface="Wingdings" pitchFamily="2" charset="2"/>
              <a:buChar char="§"/>
            </a:pPr>
            <a:r>
              <a:rPr lang="en-ZA" dirty="0">
                <a:solidFill>
                  <a:srgbClr val="000000"/>
                </a:solidFill>
              </a:rPr>
              <a:t>Todos</a:t>
            </a:r>
            <a:r>
              <a:rPr lang="en-ZA" dirty="0" err="1">
                <a:solidFill>
                  <a:srgbClr val="000000"/>
                </a:solidFill>
              </a:rPr>
              <a:t>cts</a:t>
            </a:r>
            <a:r>
              <a:rPr lang="en-ZA" dirty="0">
                <a:solidFill>
                  <a:srgbClr val="000000"/>
                </a:solidFill>
              </a:rPr>
              <a:t> </a:t>
            </a:r>
            <a:r>
              <a:rPr lang="en-ZA" dirty="0" smtClean="0">
                <a:solidFill>
                  <a:srgbClr val="000000"/>
                </a:solidFill>
              </a:rPr>
              <a:t>debe tener el</a:t>
            </a:r>
            <a:r>
              <a:rPr lang="en-ZA" dirty="0">
                <a:solidFill>
                  <a:srgbClr val="000000"/>
                </a:solidFill>
              </a:rPr>
              <a:t>misma relación y características de magnetización</a:t>
            </a:r>
          </a:p>
          <a:p>
            <a:pPr algn="l" rtl="0">
              <a:spcBef>
                <a:spcPct val="20000"/>
              </a:spcBef>
              <a:buClr>
                <a:srgbClr val="005ADE"/>
              </a:buClr>
              <a:buSzPct val="75000"/>
            </a:pPr>
            <a:endParaRPr lang="en-ZA" dirty="0">
              <a:solidFill>
                <a:srgbClr val="000000"/>
              </a:solidFill>
            </a:endParaRPr>
          </a:p>
        </p:txBody>
      </p:sp>
      <p:sp>
        <p:nvSpPr>
          <p:cNvPr id="12" name="Date Placeholder 11"/>
          <p:cNvSpPr>
            <a:spLocks noGrp="1"/>
          </p:cNvSpPr>
          <p:nvPr>
            <p:ph type="dt" sz="half" idx="11"/>
          </p:nvPr>
        </p:nvSpPr>
        <p:spPr/>
        <p:txBody>
          <a:bodyPr/>
          <a:lstStyle/>
          <a:p>
            <a:fld id="{8AF6D7CE-B6EF-4F1F-9436-3254433CDE44}" type="datetime4">
              <a:rPr lang="en-US">
                <a:solidFill>
                  <a:srgbClr val="000000"/>
                </a:solidFill>
              </a:rPr>
              <a:pPr/>
              <a:t>May 27, 2022</a:t>
            </a:fld>
            <a:endParaRPr dirty="0">
              <a:solidFill>
                <a:srgbClr val="000000"/>
              </a:solidFill>
            </a:endParaRPr>
          </a:p>
        </p:txBody>
      </p:sp>
      <p:sp>
        <p:nvSpPr>
          <p:cNvPr id="14" name="Slide Number Placeholder 13"/>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42</a:t>
            </a:fld>
            <a:endParaRPr dirty="0">
              <a:solidFill>
                <a:srgbClr val="000000"/>
              </a:solidFill>
            </a:endParaRPr>
          </a:p>
        </p:txBody>
      </p:sp>
      <p:sp>
        <p:nvSpPr>
          <p:cNvPr id="15" name="Footer Placeholder 14"/>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134349898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4064001" y="1201522"/>
            <a:ext cx="4500563" cy="2222500"/>
          </a:xfrm>
          <a:prstGeom prst="rect">
            <a:avLst/>
          </a:prstGeom>
          <a:noFill/>
          <a:ln w="9525">
            <a:noFill/>
            <a:miter lim="800000"/>
            <a:headEnd/>
            <a:tailEnd/>
          </a:ln>
        </p:spPr>
        <p:txBody>
          <a:bodyPr/>
          <a:lstStyle/>
          <a:p>
            <a:pPr marL="342900" indent="-342900" algn="l" rtl="0">
              <a:spcBef>
                <a:spcPct val="20000"/>
              </a:spcBef>
              <a:buClr>
                <a:srgbClr val="005ADE"/>
              </a:buClr>
              <a:buSzPct val="50000"/>
              <a:buFont typeface="Monotype Sorts" pitchFamily="2" charset="2"/>
              <a:buChar char="n"/>
            </a:pPr>
            <a:r>
              <a:rPr lang="en-ZA" dirty="0">
                <a:solidFill>
                  <a:srgbClr val="000000"/>
                </a:solidFill>
                <a:latin typeface="Tahoma" pitchFamily="34" charset="0"/>
              </a:rPr>
              <a:t>Desarrollado para disminuir las restricciones impuestas por la alta impedancia</a:t>
            </a:r>
          </a:p>
          <a:p>
            <a:pPr marL="342900" indent="-342900" algn="l" rtl="0">
              <a:spcBef>
                <a:spcPct val="20000"/>
              </a:spcBef>
              <a:buClr>
                <a:srgbClr val="005ADE"/>
              </a:buClr>
              <a:buSzPct val="50000"/>
              <a:buFont typeface="Monotype Sorts" pitchFamily="2" charset="2"/>
              <a:buChar char="n"/>
            </a:pPr>
            <a:r>
              <a:rPr lang="en-ZA" dirty="0">
                <a:solidFill>
                  <a:srgbClr val="000000"/>
                </a:solidFill>
                <a:latin typeface="Tahoma" pitchFamily="34" charset="0"/>
              </a:rPr>
              <a:t>Todos los circuitos secundarios de TC conectados mediante</a:t>
            </a:r>
            <a:r>
              <a:rPr lang="en-GB" dirty="0">
                <a:solidFill>
                  <a:srgbClr val="000000"/>
                </a:solidFill>
                <a:latin typeface="Tahoma" pitchFamily="34" charset="0"/>
              </a:rPr>
              <a:t>interponiendo</a:t>
            </a:r>
            <a:r>
              <a:rPr lang="en-ZA" dirty="0" err="1">
                <a:solidFill>
                  <a:srgbClr val="000000"/>
                </a:solidFill>
                <a:latin typeface="Tahoma" pitchFamily="34" charset="0"/>
              </a:rPr>
              <a:t>cts</a:t>
            </a:r>
            <a:endParaRPr lang="en-ZA" dirty="0">
              <a:solidFill>
                <a:srgbClr val="000000"/>
              </a:solidFill>
              <a:latin typeface="Tahoma" pitchFamily="34" charset="0"/>
            </a:endParaRPr>
          </a:p>
          <a:p>
            <a:pPr marL="342900" indent="-342900" algn="l" rtl="0">
              <a:spcBef>
                <a:spcPct val="20000"/>
              </a:spcBef>
              <a:buClr>
                <a:srgbClr val="005ADE"/>
              </a:buClr>
              <a:buSzPct val="50000"/>
              <a:buFont typeface="Monotype Sorts" pitchFamily="2" charset="2"/>
              <a:buChar char="n"/>
            </a:pPr>
            <a:r>
              <a:rPr lang="en-ZA" dirty="0">
                <a:solidFill>
                  <a:srgbClr val="000000"/>
                </a:solidFill>
                <a:latin typeface="Tahoma" pitchFamily="34" charset="0"/>
              </a:rPr>
              <a:t>Conexión realizada mediante un circuito especial de diodos que produce corrientes entrantes, salientes y diferenciales rectificadas</a:t>
            </a:r>
            <a:endParaRPr lang="en-US" dirty="0">
              <a:solidFill>
                <a:srgbClr val="000000"/>
              </a:solidFill>
              <a:latin typeface="Tahoma" pitchFamily="34" charset="0"/>
            </a:endParaRPr>
          </a:p>
        </p:txBody>
      </p:sp>
      <p:sp>
        <p:nvSpPr>
          <p:cNvPr id="25603" name="Rectangle 3"/>
          <p:cNvSpPr>
            <a:spLocks noGrp="1" noChangeArrowheads="1"/>
          </p:cNvSpPr>
          <p:nvPr>
            <p:ph type="title"/>
          </p:nvPr>
        </p:nvSpPr>
        <p:spPr/>
        <p:txBody>
          <a:bodyPr/>
          <a:lstStyle/>
          <a:p>
            <a:pPr algn="l" rtl="0"/>
            <a:r>
              <a:rPr lang="en-US" dirty="0" smtClean="0"/>
              <a:t>Comparador diferencial (heredado, tipo estático)</a:t>
            </a:r>
          </a:p>
        </p:txBody>
      </p:sp>
      <p:sp>
        <p:nvSpPr>
          <p:cNvPr id="124" name="Subtitle 123"/>
          <p:cNvSpPr>
            <a:spLocks noGrp="1"/>
          </p:cNvSpPr>
          <p:nvPr>
            <p:ph type="subTitle" idx="10"/>
          </p:nvPr>
        </p:nvSpPr>
        <p:spPr>
          <a:xfrm>
            <a:off x="0" y="633318"/>
            <a:ext cx="9144000" cy="389249"/>
          </a:xfrm>
        </p:spPr>
        <p:txBody>
          <a:bodyPr/>
          <a:lstStyle/>
          <a:p>
            <a:pPr algn="l" rtl="0"/>
            <a:r>
              <a:rPr lang="en-US" dirty="0" smtClean="0"/>
              <a:t>RADSS/REB103</a:t>
            </a:r>
            <a:endParaRPr lang="en-US" dirty="0"/>
          </a:p>
        </p:txBody>
      </p:sp>
      <p:sp>
        <p:nvSpPr>
          <p:cNvPr id="25604" name="Rectangle 93"/>
          <p:cNvSpPr>
            <a:spLocks noChangeAspect="1" noChangeArrowheads="1"/>
          </p:cNvSpPr>
          <p:nvPr/>
        </p:nvSpPr>
        <p:spPr bwMode="auto">
          <a:xfrm>
            <a:off x="6235701" y="4508500"/>
            <a:ext cx="436563" cy="316178"/>
          </a:xfrm>
          <a:prstGeom prst="rect">
            <a:avLst/>
          </a:prstGeom>
          <a:solidFill>
            <a:schemeClr val="bg1"/>
          </a:solidFill>
          <a:ln w="28575">
            <a:noFill/>
            <a:miter lim="800000"/>
            <a:headEnd/>
            <a:tailEnd/>
          </a:ln>
        </p:spPr>
        <p:txBody>
          <a:bodyPr lIns="0" tIns="0" rIns="0" bIns="0"/>
          <a:lstStyle/>
          <a:p>
            <a:pPr algn="l" rtl="0"/>
            <a:r>
              <a:rPr lang="en-US" sz="1400">
                <a:solidFill>
                  <a:srgbClr val="000000"/>
                </a:solidFill>
              </a:rPr>
              <a:t>D</a:t>
            </a:r>
            <a:r>
              <a:rPr lang="en-US" sz="1400" baseline="-25000">
                <a:solidFill>
                  <a:srgbClr val="000000"/>
                </a:solidFill>
              </a:rPr>
              <a:t>R</a:t>
            </a:r>
            <a:endParaRPr lang="en-US" sz="1000">
              <a:solidFill>
                <a:srgbClr val="000000"/>
              </a:solidFill>
              <a:latin typeface="Times New Roman" pitchFamily="18" charset="0"/>
            </a:endParaRPr>
          </a:p>
        </p:txBody>
      </p:sp>
      <p:grpSp>
        <p:nvGrpSpPr>
          <p:cNvPr id="2" name="Group 126"/>
          <p:cNvGrpSpPr>
            <a:grpSpLocks/>
          </p:cNvGrpSpPr>
          <p:nvPr/>
        </p:nvGrpSpPr>
        <p:grpSpPr bwMode="auto">
          <a:xfrm>
            <a:off x="385763" y="1738313"/>
            <a:ext cx="5808662" cy="3278188"/>
            <a:chOff x="243" y="1314"/>
            <a:chExt cx="3659" cy="2478"/>
          </a:xfrm>
        </p:grpSpPr>
        <p:sp>
          <p:nvSpPr>
            <p:cNvPr id="25607" name="Rectangle 4"/>
            <p:cNvSpPr>
              <a:spLocks noChangeAspect="1" noChangeArrowheads="1"/>
            </p:cNvSpPr>
            <p:nvPr/>
          </p:nvSpPr>
          <p:spPr bwMode="auto">
            <a:xfrm>
              <a:off x="2703" y="3542"/>
              <a:ext cx="287" cy="218"/>
            </a:xfrm>
            <a:prstGeom prst="rect">
              <a:avLst/>
            </a:prstGeom>
            <a:solidFill>
              <a:schemeClr val="bg1"/>
            </a:solidFill>
            <a:ln w="28575">
              <a:noFill/>
              <a:miter lim="800000"/>
              <a:headEnd/>
              <a:tailEnd/>
            </a:ln>
          </p:spPr>
          <p:txBody>
            <a:bodyPr wrap="none" lIns="0" tIns="0" rIns="0" bIns="0"/>
            <a:lstStyle/>
            <a:p>
              <a:pPr algn="l" rtl="0"/>
              <a:r>
                <a:rPr lang="en-US" sz="1000">
                  <a:solidFill>
                    <a:srgbClr val="FF0000"/>
                  </a:solidFill>
                </a:rPr>
                <a:t> </a:t>
              </a:r>
              <a:r>
                <a:rPr lang="en-US">
                  <a:solidFill>
                    <a:srgbClr val="000000"/>
                  </a:solidFill>
                  <a:latin typeface="Times New Roman" pitchFamily="18" charset="0"/>
                </a:rPr>
                <a:t>yo</a:t>
              </a:r>
              <a:r>
                <a:rPr lang="en-US" baseline="-25000">
                  <a:solidFill>
                    <a:srgbClr val="000000"/>
                  </a:solidFill>
                  <a:latin typeface="Times New Roman" pitchFamily="18" charset="0"/>
                </a:rPr>
                <a:t>EN</a:t>
              </a:r>
              <a:endParaRPr lang="en-US" sz="1400">
                <a:solidFill>
                  <a:srgbClr val="000000"/>
                </a:solidFill>
                <a:latin typeface="Times New Roman" pitchFamily="18" charset="0"/>
              </a:endParaRPr>
            </a:p>
          </p:txBody>
        </p:sp>
        <p:sp>
          <p:nvSpPr>
            <p:cNvPr id="75781" name="Freeform 5"/>
            <p:cNvSpPr>
              <a:spLocks noChangeAspect="1"/>
            </p:cNvSpPr>
            <p:nvPr/>
          </p:nvSpPr>
          <p:spPr bwMode="auto">
            <a:xfrm>
              <a:off x="1819" y="1572"/>
              <a:ext cx="38" cy="148"/>
            </a:xfrm>
            <a:custGeom>
              <a:avLst/>
              <a:gdLst/>
              <a:ahLst/>
              <a:cxnLst>
                <a:cxn ang="0">
                  <a:pos x="90" y="0"/>
                </a:cxn>
                <a:cxn ang="0">
                  <a:pos x="30" y="15"/>
                </a:cxn>
                <a:cxn ang="0">
                  <a:pos x="0" y="90"/>
                </a:cxn>
                <a:cxn ang="0">
                  <a:pos x="30" y="150"/>
                </a:cxn>
                <a:cxn ang="0">
                  <a:pos x="90" y="180"/>
                </a:cxn>
                <a:cxn ang="0">
                  <a:pos x="30" y="195"/>
                </a:cxn>
                <a:cxn ang="0">
                  <a:pos x="0" y="270"/>
                </a:cxn>
                <a:cxn ang="0">
                  <a:pos x="30" y="330"/>
                </a:cxn>
                <a:cxn ang="0">
                  <a:pos x="90" y="360"/>
                </a:cxn>
              </a:cxnLst>
              <a:rect l="0" t="0" r="r" b="b"/>
              <a:pathLst>
                <a:path w="90" h="360">
                  <a:moveTo>
                    <a:pt x="90" y="0"/>
                  </a:moveTo>
                  <a:lnTo>
                    <a:pt x="30" y="15"/>
                  </a:lnTo>
                  <a:lnTo>
                    <a:pt x="0" y="90"/>
                  </a:lnTo>
                  <a:lnTo>
                    <a:pt x="30" y="150"/>
                  </a:lnTo>
                  <a:lnTo>
                    <a:pt x="90" y="180"/>
                  </a:lnTo>
                  <a:lnTo>
                    <a:pt x="30" y="195"/>
                  </a:lnTo>
                  <a:lnTo>
                    <a:pt x="0" y="270"/>
                  </a:lnTo>
                  <a:lnTo>
                    <a:pt x="30" y="330"/>
                  </a:lnTo>
                  <a:lnTo>
                    <a:pt x="90" y="360"/>
                  </a:lnTo>
                </a:path>
              </a:pathLst>
            </a:custGeom>
            <a:solidFill>
              <a:srgbClr val="CCECFF"/>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5609" name="Rectangle 6"/>
            <p:cNvSpPr>
              <a:spLocks noChangeAspect="1" noChangeArrowheads="1"/>
            </p:cNvSpPr>
            <p:nvPr/>
          </p:nvSpPr>
          <p:spPr bwMode="auto">
            <a:xfrm>
              <a:off x="2598" y="2976"/>
              <a:ext cx="506" cy="207"/>
            </a:xfrm>
            <a:prstGeom prst="rect">
              <a:avLst/>
            </a:prstGeom>
            <a:solidFill>
              <a:schemeClr val="bg1"/>
            </a:solidFill>
            <a:ln w="28575">
              <a:noFill/>
              <a:miter lim="800000"/>
              <a:headEnd/>
              <a:tailEnd/>
            </a:ln>
          </p:spPr>
          <p:txBody>
            <a:bodyPr wrap="none" lIns="0" tIns="0" rIns="0" bIns="0"/>
            <a:lstStyle/>
            <a:p>
              <a:pPr algn="l" rtl="0"/>
              <a:r>
                <a:rPr lang="en-US" sz="1200">
                  <a:solidFill>
                    <a:srgbClr val="000000"/>
                  </a:solidFill>
                </a:rPr>
                <a:t> </a:t>
              </a:r>
              <a:r>
                <a:rPr lang="en-US" sz="1200">
                  <a:solidFill>
                    <a:srgbClr val="000000"/>
                  </a:solidFill>
                  <a:latin typeface="Times New Roman" pitchFamily="18" charset="0"/>
                </a:rPr>
                <a:t> </a:t>
              </a:r>
              <a:r>
                <a:rPr lang="en-US">
                  <a:solidFill>
                    <a:srgbClr val="000000"/>
                  </a:solidFill>
                  <a:latin typeface="Times New Roman" pitchFamily="18" charset="0"/>
                </a:rPr>
                <a:t>yo</a:t>
              </a:r>
              <a:r>
                <a:rPr lang="en-US" baseline="-25000">
                  <a:solidFill>
                    <a:srgbClr val="000000"/>
                  </a:solidFill>
                  <a:latin typeface="Times New Roman" pitchFamily="18" charset="0"/>
                </a:rPr>
                <a:t>AFUERA</a:t>
              </a:r>
              <a:endParaRPr lang="en-US" sz="1400" baseline="-25000">
                <a:solidFill>
                  <a:srgbClr val="000000"/>
                </a:solidFill>
              </a:endParaRPr>
            </a:p>
          </p:txBody>
        </p:sp>
        <p:sp>
          <p:nvSpPr>
            <p:cNvPr id="75783" name="Freeform 7"/>
            <p:cNvSpPr>
              <a:spLocks noChangeAspect="1"/>
            </p:cNvSpPr>
            <p:nvPr/>
          </p:nvSpPr>
          <p:spPr bwMode="auto">
            <a:xfrm>
              <a:off x="3673" y="3384"/>
              <a:ext cx="153" cy="406"/>
            </a:xfrm>
            <a:custGeom>
              <a:avLst/>
              <a:gdLst/>
              <a:ahLst/>
              <a:cxnLst>
                <a:cxn ang="0">
                  <a:pos x="0" y="990"/>
                </a:cxn>
                <a:cxn ang="0">
                  <a:pos x="0" y="0"/>
                </a:cxn>
                <a:cxn ang="0">
                  <a:pos x="360" y="0"/>
                </a:cxn>
              </a:cxnLst>
              <a:rect l="0" t="0" r="r" b="b"/>
              <a:pathLst>
                <a:path w="360" h="990">
                  <a:moveTo>
                    <a:pt x="0" y="990"/>
                  </a:moveTo>
                  <a:lnTo>
                    <a:pt x="0" y="0"/>
                  </a:lnTo>
                  <a:lnTo>
                    <a:pt x="36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85" name="Line 9"/>
            <p:cNvSpPr>
              <a:spLocks noChangeAspect="1" noChangeShapeType="1"/>
            </p:cNvSpPr>
            <p:nvPr/>
          </p:nvSpPr>
          <p:spPr bwMode="auto">
            <a:xfrm>
              <a:off x="243" y="2102"/>
              <a:ext cx="1659"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86" name="Rectangle 10"/>
            <p:cNvSpPr>
              <a:spLocks noChangeAspect="1" noChangeArrowheads="1"/>
            </p:cNvSpPr>
            <p:nvPr/>
          </p:nvSpPr>
          <p:spPr bwMode="auto">
            <a:xfrm>
              <a:off x="1025" y="1881"/>
              <a:ext cx="113" cy="110"/>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87" name="Line 11"/>
            <p:cNvSpPr>
              <a:spLocks noChangeAspect="1" noChangeShapeType="1"/>
            </p:cNvSpPr>
            <p:nvPr/>
          </p:nvSpPr>
          <p:spPr bwMode="auto">
            <a:xfrm>
              <a:off x="1083" y="1991"/>
              <a:ext cx="0" cy="111"/>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88" name="Line 12"/>
            <p:cNvSpPr>
              <a:spLocks noChangeAspect="1" noChangeShapeType="1"/>
            </p:cNvSpPr>
            <p:nvPr/>
          </p:nvSpPr>
          <p:spPr bwMode="auto">
            <a:xfrm>
              <a:off x="1083" y="1314"/>
              <a:ext cx="0" cy="567"/>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89" name="Rectangle 13"/>
            <p:cNvSpPr>
              <a:spLocks noChangeAspect="1" noChangeArrowheads="1"/>
            </p:cNvSpPr>
            <p:nvPr/>
          </p:nvSpPr>
          <p:spPr bwMode="auto">
            <a:xfrm>
              <a:off x="282" y="1881"/>
              <a:ext cx="114" cy="110"/>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90" name="Line 14"/>
            <p:cNvSpPr>
              <a:spLocks noChangeAspect="1" noChangeShapeType="1"/>
            </p:cNvSpPr>
            <p:nvPr/>
          </p:nvSpPr>
          <p:spPr bwMode="auto">
            <a:xfrm>
              <a:off x="339" y="1991"/>
              <a:ext cx="0" cy="111"/>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91" name="Line 15"/>
            <p:cNvSpPr>
              <a:spLocks noChangeAspect="1" noChangeShapeType="1"/>
            </p:cNvSpPr>
            <p:nvPr/>
          </p:nvSpPr>
          <p:spPr bwMode="auto">
            <a:xfrm>
              <a:off x="339" y="1730"/>
              <a:ext cx="0" cy="151"/>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92" name="Rectangle 16"/>
            <p:cNvSpPr>
              <a:spLocks noChangeAspect="1" noChangeArrowheads="1"/>
            </p:cNvSpPr>
            <p:nvPr/>
          </p:nvSpPr>
          <p:spPr bwMode="auto">
            <a:xfrm>
              <a:off x="1787" y="1881"/>
              <a:ext cx="115" cy="110"/>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93" name="Line 17"/>
            <p:cNvSpPr>
              <a:spLocks noChangeAspect="1" noChangeShapeType="1"/>
            </p:cNvSpPr>
            <p:nvPr/>
          </p:nvSpPr>
          <p:spPr bwMode="auto">
            <a:xfrm>
              <a:off x="1844" y="1991"/>
              <a:ext cx="1" cy="9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94" name="Line 18"/>
            <p:cNvSpPr>
              <a:spLocks noChangeAspect="1" noChangeShapeType="1"/>
            </p:cNvSpPr>
            <p:nvPr/>
          </p:nvSpPr>
          <p:spPr bwMode="auto">
            <a:xfrm flipH="1">
              <a:off x="1845" y="1339"/>
              <a:ext cx="5" cy="55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95" name="Freeform 19"/>
            <p:cNvSpPr>
              <a:spLocks noChangeAspect="1"/>
            </p:cNvSpPr>
            <p:nvPr/>
          </p:nvSpPr>
          <p:spPr bwMode="auto">
            <a:xfrm>
              <a:off x="1057" y="1572"/>
              <a:ext cx="38" cy="148"/>
            </a:xfrm>
            <a:custGeom>
              <a:avLst/>
              <a:gdLst/>
              <a:ahLst/>
              <a:cxnLst>
                <a:cxn ang="0">
                  <a:pos x="90" y="0"/>
                </a:cxn>
                <a:cxn ang="0">
                  <a:pos x="30" y="15"/>
                </a:cxn>
                <a:cxn ang="0">
                  <a:pos x="0" y="90"/>
                </a:cxn>
                <a:cxn ang="0">
                  <a:pos x="30" y="150"/>
                </a:cxn>
                <a:cxn ang="0">
                  <a:pos x="90" y="180"/>
                </a:cxn>
                <a:cxn ang="0">
                  <a:pos x="30" y="195"/>
                </a:cxn>
                <a:cxn ang="0">
                  <a:pos x="0" y="270"/>
                </a:cxn>
                <a:cxn ang="0">
                  <a:pos x="30" y="330"/>
                </a:cxn>
                <a:cxn ang="0">
                  <a:pos x="90" y="360"/>
                </a:cxn>
              </a:cxnLst>
              <a:rect l="0" t="0" r="r" b="b"/>
              <a:pathLst>
                <a:path w="90" h="360">
                  <a:moveTo>
                    <a:pt x="90" y="0"/>
                  </a:moveTo>
                  <a:lnTo>
                    <a:pt x="30" y="15"/>
                  </a:lnTo>
                  <a:lnTo>
                    <a:pt x="0" y="90"/>
                  </a:lnTo>
                  <a:lnTo>
                    <a:pt x="30" y="150"/>
                  </a:lnTo>
                  <a:lnTo>
                    <a:pt x="90" y="180"/>
                  </a:lnTo>
                  <a:lnTo>
                    <a:pt x="30" y="195"/>
                  </a:lnTo>
                  <a:lnTo>
                    <a:pt x="0" y="270"/>
                  </a:lnTo>
                  <a:lnTo>
                    <a:pt x="30" y="330"/>
                  </a:lnTo>
                  <a:lnTo>
                    <a:pt x="90" y="360"/>
                  </a:lnTo>
                </a:path>
              </a:pathLst>
            </a:custGeom>
            <a:solidFill>
              <a:srgbClr val="CCECFF"/>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97" name="Rectangle 21"/>
            <p:cNvSpPr>
              <a:spLocks noChangeAspect="1" noChangeArrowheads="1"/>
            </p:cNvSpPr>
            <p:nvPr/>
          </p:nvSpPr>
          <p:spPr bwMode="auto">
            <a:xfrm>
              <a:off x="1070" y="1499"/>
              <a:ext cx="38" cy="36"/>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98" name="Rectangle 22"/>
            <p:cNvSpPr>
              <a:spLocks noChangeAspect="1" noChangeArrowheads="1"/>
            </p:cNvSpPr>
            <p:nvPr/>
          </p:nvSpPr>
          <p:spPr bwMode="auto">
            <a:xfrm>
              <a:off x="1127" y="1548"/>
              <a:ext cx="37" cy="35"/>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799" name="Line 23"/>
            <p:cNvSpPr>
              <a:spLocks noChangeAspect="1" noChangeShapeType="1"/>
            </p:cNvSpPr>
            <p:nvPr/>
          </p:nvSpPr>
          <p:spPr bwMode="auto">
            <a:xfrm flipV="1">
              <a:off x="1088" y="1720"/>
              <a:ext cx="148"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00" name="Rectangle 24"/>
            <p:cNvSpPr>
              <a:spLocks noChangeAspect="1" noChangeArrowheads="1"/>
            </p:cNvSpPr>
            <p:nvPr/>
          </p:nvSpPr>
          <p:spPr bwMode="auto">
            <a:xfrm>
              <a:off x="1832" y="1499"/>
              <a:ext cx="38" cy="36"/>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01" name="Rectangle 25"/>
            <p:cNvSpPr>
              <a:spLocks noChangeAspect="1" noChangeArrowheads="1"/>
            </p:cNvSpPr>
            <p:nvPr/>
          </p:nvSpPr>
          <p:spPr bwMode="auto">
            <a:xfrm>
              <a:off x="1889" y="1548"/>
              <a:ext cx="38" cy="35"/>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03" name="Line 27"/>
            <p:cNvSpPr>
              <a:spLocks noChangeAspect="1" noChangeShapeType="1"/>
            </p:cNvSpPr>
            <p:nvPr/>
          </p:nvSpPr>
          <p:spPr bwMode="auto">
            <a:xfrm>
              <a:off x="1850" y="1720"/>
              <a:ext cx="115"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04" name="Line 28"/>
            <p:cNvSpPr>
              <a:spLocks noChangeAspect="1" noChangeShapeType="1"/>
            </p:cNvSpPr>
            <p:nvPr/>
          </p:nvSpPr>
          <p:spPr bwMode="auto">
            <a:xfrm>
              <a:off x="1857" y="1565"/>
              <a:ext cx="13" cy="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05" name="Freeform 29"/>
            <p:cNvSpPr>
              <a:spLocks noChangeAspect="1"/>
            </p:cNvSpPr>
            <p:nvPr/>
          </p:nvSpPr>
          <p:spPr bwMode="auto">
            <a:xfrm>
              <a:off x="459" y="2391"/>
              <a:ext cx="306" cy="37"/>
            </a:xfrm>
            <a:custGeom>
              <a:avLst/>
              <a:gdLst/>
              <a:ahLst/>
              <a:cxnLst>
                <a:cxn ang="0">
                  <a:pos x="720" y="0"/>
                </a:cxn>
                <a:cxn ang="0">
                  <a:pos x="690" y="60"/>
                </a:cxn>
                <a:cxn ang="0">
                  <a:pos x="630" y="90"/>
                </a:cxn>
                <a:cxn ang="0">
                  <a:pos x="570" y="60"/>
                </a:cxn>
                <a:cxn ang="0">
                  <a:pos x="540" y="0"/>
                </a:cxn>
                <a:cxn ang="0">
                  <a:pos x="510" y="60"/>
                </a:cxn>
                <a:cxn ang="0">
                  <a:pos x="450" y="90"/>
                </a:cxn>
                <a:cxn ang="0">
                  <a:pos x="390" y="60"/>
                </a:cxn>
                <a:cxn ang="0">
                  <a:pos x="360" y="0"/>
                </a:cxn>
                <a:cxn ang="0">
                  <a:pos x="330" y="60"/>
                </a:cxn>
                <a:cxn ang="0">
                  <a:pos x="270" y="90"/>
                </a:cxn>
                <a:cxn ang="0">
                  <a:pos x="210" y="60"/>
                </a:cxn>
                <a:cxn ang="0">
                  <a:pos x="180" y="0"/>
                </a:cxn>
                <a:cxn ang="0">
                  <a:pos x="150" y="60"/>
                </a:cxn>
                <a:cxn ang="0">
                  <a:pos x="90" y="90"/>
                </a:cxn>
                <a:cxn ang="0">
                  <a:pos x="30" y="60"/>
                </a:cxn>
                <a:cxn ang="0">
                  <a:pos x="0" y="0"/>
                </a:cxn>
              </a:cxnLst>
              <a:rect l="0" t="0" r="r" b="b"/>
              <a:pathLst>
                <a:path w="720" h="90">
                  <a:moveTo>
                    <a:pt x="720" y="0"/>
                  </a:moveTo>
                  <a:lnTo>
                    <a:pt x="690" y="60"/>
                  </a:lnTo>
                  <a:lnTo>
                    <a:pt x="630" y="90"/>
                  </a:lnTo>
                  <a:lnTo>
                    <a:pt x="570" y="60"/>
                  </a:lnTo>
                  <a:lnTo>
                    <a:pt x="540" y="0"/>
                  </a:lnTo>
                  <a:lnTo>
                    <a:pt x="510" y="60"/>
                  </a:lnTo>
                  <a:lnTo>
                    <a:pt x="450" y="90"/>
                  </a:lnTo>
                  <a:lnTo>
                    <a:pt x="390" y="60"/>
                  </a:lnTo>
                  <a:lnTo>
                    <a:pt x="360" y="0"/>
                  </a:lnTo>
                  <a:lnTo>
                    <a:pt x="330" y="60"/>
                  </a:lnTo>
                  <a:lnTo>
                    <a:pt x="270" y="90"/>
                  </a:lnTo>
                  <a:lnTo>
                    <a:pt x="210" y="60"/>
                  </a:lnTo>
                  <a:lnTo>
                    <a:pt x="180" y="0"/>
                  </a:lnTo>
                  <a:lnTo>
                    <a:pt x="150" y="60"/>
                  </a:lnTo>
                  <a:lnTo>
                    <a:pt x="90" y="90"/>
                  </a:lnTo>
                  <a:lnTo>
                    <a:pt x="30" y="60"/>
                  </a:lnTo>
                  <a:lnTo>
                    <a:pt x="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06" name="Freeform 30"/>
            <p:cNvSpPr>
              <a:spLocks noChangeAspect="1"/>
            </p:cNvSpPr>
            <p:nvPr/>
          </p:nvSpPr>
          <p:spPr bwMode="auto">
            <a:xfrm>
              <a:off x="472" y="2545"/>
              <a:ext cx="306" cy="38"/>
            </a:xfrm>
            <a:custGeom>
              <a:avLst/>
              <a:gdLst/>
              <a:ahLst/>
              <a:cxnLst>
                <a:cxn ang="0">
                  <a:pos x="0" y="90"/>
                </a:cxn>
                <a:cxn ang="0">
                  <a:pos x="30" y="15"/>
                </a:cxn>
                <a:cxn ang="0">
                  <a:pos x="90" y="0"/>
                </a:cxn>
                <a:cxn ang="0">
                  <a:pos x="165" y="15"/>
                </a:cxn>
                <a:cxn ang="0">
                  <a:pos x="180" y="90"/>
                </a:cxn>
                <a:cxn ang="0">
                  <a:pos x="210" y="15"/>
                </a:cxn>
                <a:cxn ang="0">
                  <a:pos x="270" y="0"/>
                </a:cxn>
                <a:cxn ang="0">
                  <a:pos x="345" y="15"/>
                </a:cxn>
                <a:cxn ang="0">
                  <a:pos x="360" y="90"/>
                </a:cxn>
                <a:cxn ang="0">
                  <a:pos x="390" y="15"/>
                </a:cxn>
                <a:cxn ang="0">
                  <a:pos x="450" y="0"/>
                </a:cxn>
                <a:cxn ang="0">
                  <a:pos x="525" y="15"/>
                </a:cxn>
                <a:cxn ang="0">
                  <a:pos x="540" y="90"/>
                </a:cxn>
                <a:cxn ang="0">
                  <a:pos x="570" y="15"/>
                </a:cxn>
                <a:cxn ang="0">
                  <a:pos x="630" y="0"/>
                </a:cxn>
                <a:cxn ang="0">
                  <a:pos x="705" y="15"/>
                </a:cxn>
                <a:cxn ang="0">
                  <a:pos x="720" y="90"/>
                </a:cxn>
              </a:cxnLst>
              <a:rect l="0" t="0" r="r" b="b"/>
              <a:pathLst>
                <a:path w="720" h="90">
                  <a:moveTo>
                    <a:pt x="0" y="90"/>
                  </a:moveTo>
                  <a:lnTo>
                    <a:pt x="30" y="15"/>
                  </a:lnTo>
                  <a:lnTo>
                    <a:pt x="90" y="0"/>
                  </a:lnTo>
                  <a:lnTo>
                    <a:pt x="165" y="15"/>
                  </a:lnTo>
                  <a:lnTo>
                    <a:pt x="180" y="90"/>
                  </a:lnTo>
                  <a:lnTo>
                    <a:pt x="210" y="15"/>
                  </a:lnTo>
                  <a:lnTo>
                    <a:pt x="270" y="0"/>
                  </a:lnTo>
                  <a:lnTo>
                    <a:pt x="345" y="15"/>
                  </a:lnTo>
                  <a:lnTo>
                    <a:pt x="360" y="90"/>
                  </a:lnTo>
                  <a:lnTo>
                    <a:pt x="390" y="15"/>
                  </a:lnTo>
                  <a:lnTo>
                    <a:pt x="450" y="0"/>
                  </a:lnTo>
                  <a:lnTo>
                    <a:pt x="525" y="15"/>
                  </a:lnTo>
                  <a:lnTo>
                    <a:pt x="540" y="90"/>
                  </a:lnTo>
                  <a:lnTo>
                    <a:pt x="570" y="15"/>
                  </a:lnTo>
                  <a:lnTo>
                    <a:pt x="630" y="0"/>
                  </a:lnTo>
                  <a:lnTo>
                    <a:pt x="705" y="15"/>
                  </a:lnTo>
                  <a:lnTo>
                    <a:pt x="720" y="9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07" name="Freeform 31"/>
            <p:cNvSpPr>
              <a:spLocks noChangeAspect="1"/>
            </p:cNvSpPr>
            <p:nvPr/>
          </p:nvSpPr>
          <p:spPr bwMode="auto">
            <a:xfrm>
              <a:off x="1234" y="2545"/>
              <a:ext cx="306" cy="38"/>
            </a:xfrm>
            <a:custGeom>
              <a:avLst/>
              <a:gdLst/>
              <a:ahLst/>
              <a:cxnLst>
                <a:cxn ang="0">
                  <a:pos x="0" y="90"/>
                </a:cxn>
                <a:cxn ang="0">
                  <a:pos x="30" y="15"/>
                </a:cxn>
                <a:cxn ang="0">
                  <a:pos x="90" y="0"/>
                </a:cxn>
                <a:cxn ang="0">
                  <a:pos x="165" y="15"/>
                </a:cxn>
                <a:cxn ang="0">
                  <a:pos x="180" y="90"/>
                </a:cxn>
                <a:cxn ang="0">
                  <a:pos x="210" y="15"/>
                </a:cxn>
                <a:cxn ang="0">
                  <a:pos x="270" y="0"/>
                </a:cxn>
                <a:cxn ang="0">
                  <a:pos x="345" y="15"/>
                </a:cxn>
                <a:cxn ang="0">
                  <a:pos x="360" y="90"/>
                </a:cxn>
                <a:cxn ang="0">
                  <a:pos x="390" y="15"/>
                </a:cxn>
                <a:cxn ang="0">
                  <a:pos x="450" y="0"/>
                </a:cxn>
                <a:cxn ang="0">
                  <a:pos x="525" y="15"/>
                </a:cxn>
                <a:cxn ang="0">
                  <a:pos x="540" y="90"/>
                </a:cxn>
                <a:cxn ang="0">
                  <a:pos x="570" y="15"/>
                </a:cxn>
                <a:cxn ang="0">
                  <a:pos x="630" y="0"/>
                </a:cxn>
                <a:cxn ang="0">
                  <a:pos x="705" y="15"/>
                </a:cxn>
                <a:cxn ang="0">
                  <a:pos x="720" y="90"/>
                </a:cxn>
              </a:cxnLst>
              <a:rect l="0" t="0" r="r" b="b"/>
              <a:pathLst>
                <a:path w="720" h="90">
                  <a:moveTo>
                    <a:pt x="0" y="90"/>
                  </a:moveTo>
                  <a:lnTo>
                    <a:pt x="30" y="15"/>
                  </a:lnTo>
                  <a:lnTo>
                    <a:pt x="90" y="0"/>
                  </a:lnTo>
                  <a:lnTo>
                    <a:pt x="165" y="15"/>
                  </a:lnTo>
                  <a:lnTo>
                    <a:pt x="180" y="90"/>
                  </a:lnTo>
                  <a:lnTo>
                    <a:pt x="210" y="15"/>
                  </a:lnTo>
                  <a:lnTo>
                    <a:pt x="270" y="0"/>
                  </a:lnTo>
                  <a:lnTo>
                    <a:pt x="345" y="15"/>
                  </a:lnTo>
                  <a:lnTo>
                    <a:pt x="360" y="90"/>
                  </a:lnTo>
                  <a:lnTo>
                    <a:pt x="390" y="15"/>
                  </a:lnTo>
                  <a:lnTo>
                    <a:pt x="450" y="0"/>
                  </a:lnTo>
                  <a:lnTo>
                    <a:pt x="525" y="15"/>
                  </a:lnTo>
                  <a:lnTo>
                    <a:pt x="540" y="90"/>
                  </a:lnTo>
                  <a:lnTo>
                    <a:pt x="570" y="15"/>
                  </a:lnTo>
                  <a:lnTo>
                    <a:pt x="630" y="0"/>
                  </a:lnTo>
                  <a:lnTo>
                    <a:pt x="705" y="15"/>
                  </a:lnTo>
                  <a:lnTo>
                    <a:pt x="720" y="9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08" name="Freeform 32"/>
            <p:cNvSpPr>
              <a:spLocks noChangeAspect="1"/>
            </p:cNvSpPr>
            <p:nvPr/>
          </p:nvSpPr>
          <p:spPr bwMode="auto">
            <a:xfrm>
              <a:off x="1996" y="2545"/>
              <a:ext cx="306" cy="38"/>
            </a:xfrm>
            <a:custGeom>
              <a:avLst/>
              <a:gdLst/>
              <a:ahLst/>
              <a:cxnLst>
                <a:cxn ang="0">
                  <a:pos x="0" y="90"/>
                </a:cxn>
                <a:cxn ang="0">
                  <a:pos x="30" y="15"/>
                </a:cxn>
                <a:cxn ang="0">
                  <a:pos x="90" y="0"/>
                </a:cxn>
                <a:cxn ang="0">
                  <a:pos x="165" y="15"/>
                </a:cxn>
                <a:cxn ang="0">
                  <a:pos x="180" y="90"/>
                </a:cxn>
                <a:cxn ang="0">
                  <a:pos x="210" y="15"/>
                </a:cxn>
                <a:cxn ang="0">
                  <a:pos x="270" y="0"/>
                </a:cxn>
                <a:cxn ang="0">
                  <a:pos x="345" y="15"/>
                </a:cxn>
                <a:cxn ang="0">
                  <a:pos x="360" y="90"/>
                </a:cxn>
                <a:cxn ang="0">
                  <a:pos x="390" y="15"/>
                </a:cxn>
                <a:cxn ang="0">
                  <a:pos x="450" y="0"/>
                </a:cxn>
                <a:cxn ang="0">
                  <a:pos x="525" y="15"/>
                </a:cxn>
                <a:cxn ang="0">
                  <a:pos x="540" y="90"/>
                </a:cxn>
                <a:cxn ang="0">
                  <a:pos x="570" y="15"/>
                </a:cxn>
                <a:cxn ang="0">
                  <a:pos x="630" y="0"/>
                </a:cxn>
                <a:cxn ang="0">
                  <a:pos x="705" y="15"/>
                </a:cxn>
                <a:cxn ang="0">
                  <a:pos x="720" y="90"/>
                </a:cxn>
              </a:cxnLst>
              <a:rect l="0" t="0" r="r" b="b"/>
              <a:pathLst>
                <a:path w="720" h="90">
                  <a:moveTo>
                    <a:pt x="0" y="90"/>
                  </a:moveTo>
                  <a:lnTo>
                    <a:pt x="30" y="15"/>
                  </a:lnTo>
                  <a:lnTo>
                    <a:pt x="90" y="0"/>
                  </a:lnTo>
                  <a:lnTo>
                    <a:pt x="165" y="15"/>
                  </a:lnTo>
                  <a:lnTo>
                    <a:pt x="180" y="90"/>
                  </a:lnTo>
                  <a:lnTo>
                    <a:pt x="210" y="15"/>
                  </a:lnTo>
                  <a:lnTo>
                    <a:pt x="270" y="0"/>
                  </a:lnTo>
                  <a:lnTo>
                    <a:pt x="345" y="15"/>
                  </a:lnTo>
                  <a:lnTo>
                    <a:pt x="360" y="90"/>
                  </a:lnTo>
                  <a:lnTo>
                    <a:pt x="390" y="15"/>
                  </a:lnTo>
                  <a:lnTo>
                    <a:pt x="450" y="0"/>
                  </a:lnTo>
                  <a:lnTo>
                    <a:pt x="525" y="15"/>
                  </a:lnTo>
                  <a:lnTo>
                    <a:pt x="540" y="90"/>
                  </a:lnTo>
                  <a:lnTo>
                    <a:pt x="570" y="15"/>
                  </a:lnTo>
                  <a:lnTo>
                    <a:pt x="630" y="0"/>
                  </a:lnTo>
                  <a:lnTo>
                    <a:pt x="705" y="15"/>
                  </a:lnTo>
                  <a:lnTo>
                    <a:pt x="720" y="9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09" name="Freeform 33"/>
            <p:cNvSpPr>
              <a:spLocks noChangeAspect="1"/>
            </p:cNvSpPr>
            <p:nvPr/>
          </p:nvSpPr>
          <p:spPr bwMode="auto">
            <a:xfrm>
              <a:off x="1234" y="2380"/>
              <a:ext cx="306" cy="37"/>
            </a:xfrm>
            <a:custGeom>
              <a:avLst/>
              <a:gdLst/>
              <a:ahLst/>
              <a:cxnLst>
                <a:cxn ang="0">
                  <a:pos x="720" y="0"/>
                </a:cxn>
                <a:cxn ang="0">
                  <a:pos x="705" y="60"/>
                </a:cxn>
                <a:cxn ang="0">
                  <a:pos x="630" y="90"/>
                </a:cxn>
                <a:cxn ang="0">
                  <a:pos x="570" y="60"/>
                </a:cxn>
                <a:cxn ang="0">
                  <a:pos x="540" y="0"/>
                </a:cxn>
                <a:cxn ang="0">
                  <a:pos x="525" y="60"/>
                </a:cxn>
                <a:cxn ang="0">
                  <a:pos x="450" y="90"/>
                </a:cxn>
                <a:cxn ang="0">
                  <a:pos x="390" y="60"/>
                </a:cxn>
                <a:cxn ang="0">
                  <a:pos x="360" y="0"/>
                </a:cxn>
                <a:cxn ang="0">
                  <a:pos x="345" y="60"/>
                </a:cxn>
                <a:cxn ang="0">
                  <a:pos x="270" y="90"/>
                </a:cxn>
                <a:cxn ang="0">
                  <a:pos x="210" y="60"/>
                </a:cxn>
                <a:cxn ang="0">
                  <a:pos x="180" y="0"/>
                </a:cxn>
                <a:cxn ang="0">
                  <a:pos x="165" y="60"/>
                </a:cxn>
                <a:cxn ang="0">
                  <a:pos x="90" y="90"/>
                </a:cxn>
                <a:cxn ang="0">
                  <a:pos x="30" y="60"/>
                </a:cxn>
                <a:cxn ang="0">
                  <a:pos x="0" y="0"/>
                </a:cxn>
              </a:cxnLst>
              <a:rect l="0" t="0" r="r" b="b"/>
              <a:pathLst>
                <a:path w="720" h="90">
                  <a:moveTo>
                    <a:pt x="720" y="0"/>
                  </a:moveTo>
                  <a:lnTo>
                    <a:pt x="705" y="60"/>
                  </a:lnTo>
                  <a:lnTo>
                    <a:pt x="630" y="90"/>
                  </a:lnTo>
                  <a:lnTo>
                    <a:pt x="570" y="60"/>
                  </a:lnTo>
                  <a:lnTo>
                    <a:pt x="540" y="0"/>
                  </a:lnTo>
                  <a:lnTo>
                    <a:pt x="525" y="60"/>
                  </a:lnTo>
                  <a:lnTo>
                    <a:pt x="450" y="90"/>
                  </a:lnTo>
                  <a:lnTo>
                    <a:pt x="390" y="60"/>
                  </a:lnTo>
                  <a:lnTo>
                    <a:pt x="360" y="0"/>
                  </a:lnTo>
                  <a:lnTo>
                    <a:pt x="345" y="60"/>
                  </a:lnTo>
                  <a:lnTo>
                    <a:pt x="270" y="90"/>
                  </a:lnTo>
                  <a:lnTo>
                    <a:pt x="210" y="60"/>
                  </a:lnTo>
                  <a:lnTo>
                    <a:pt x="180" y="0"/>
                  </a:lnTo>
                  <a:lnTo>
                    <a:pt x="165" y="60"/>
                  </a:lnTo>
                  <a:lnTo>
                    <a:pt x="90" y="90"/>
                  </a:lnTo>
                  <a:lnTo>
                    <a:pt x="30" y="60"/>
                  </a:lnTo>
                  <a:lnTo>
                    <a:pt x="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10" name="Freeform 34"/>
            <p:cNvSpPr>
              <a:spLocks noChangeAspect="1"/>
            </p:cNvSpPr>
            <p:nvPr/>
          </p:nvSpPr>
          <p:spPr bwMode="auto">
            <a:xfrm>
              <a:off x="1996" y="2384"/>
              <a:ext cx="306" cy="38"/>
            </a:xfrm>
            <a:custGeom>
              <a:avLst/>
              <a:gdLst/>
              <a:ahLst/>
              <a:cxnLst>
                <a:cxn ang="0">
                  <a:pos x="720" y="0"/>
                </a:cxn>
                <a:cxn ang="0">
                  <a:pos x="705" y="75"/>
                </a:cxn>
                <a:cxn ang="0">
                  <a:pos x="630" y="90"/>
                </a:cxn>
                <a:cxn ang="0">
                  <a:pos x="570" y="75"/>
                </a:cxn>
                <a:cxn ang="0">
                  <a:pos x="540" y="0"/>
                </a:cxn>
                <a:cxn ang="0">
                  <a:pos x="525" y="75"/>
                </a:cxn>
                <a:cxn ang="0">
                  <a:pos x="450" y="90"/>
                </a:cxn>
                <a:cxn ang="0">
                  <a:pos x="390" y="75"/>
                </a:cxn>
                <a:cxn ang="0">
                  <a:pos x="360" y="0"/>
                </a:cxn>
                <a:cxn ang="0">
                  <a:pos x="345" y="75"/>
                </a:cxn>
                <a:cxn ang="0">
                  <a:pos x="270" y="90"/>
                </a:cxn>
                <a:cxn ang="0">
                  <a:pos x="210" y="75"/>
                </a:cxn>
                <a:cxn ang="0">
                  <a:pos x="180" y="0"/>
                </a:cxn>
                <a:cxn ang="0">
                  <a:pos x="165" y="75"/>
                </a:cxn>
                <a:cxn ang="0">
                  <a:pos x="90" y="90"/>
                </a:cxn>
                <a:cxn ang="0">
                  <a:pos x="30" y="75"/>
                </a:cxn>
                <a:cxn ang="0">
                  <a:pos x="0" y="0"/>
                </a:cxn>
              </a:cxnLst>
              <a:rect l="0" t="0" r="r" b="b"/>
              <a:pathLst>
                <a:path w="720" h="90">
                  <a:moveTo>
                    <a:pt x="720" y="0"/>
                  </a:moveTo>
                  <a:lnTo>
                    <a:pt x="705" y="75"/>
                  </a:lnTo>
                  <a:lnTo>
                    <a:pt x="630" y="90"/>
                  </a:lnTo>
                  <a:lnTo>
                    <a:pt x="570" y="75"/>
                  </a:lnTo>
                  <a:lnTo>
                    <a:pt x="540" y="0"/>
                  </a:lnTo>
                  <a:lnTo>
                    <a:pt x="525" y="75"/>
                  </a:lnTo>
                  <a:lnTo>
                    <a:pt x="450" y="90"/>
                  </a:lnTo>
                  <a:lnTo>
                    <a:pt x="390" y="75"/>
                  </a:lnTo>
                  <a:lnTo>
                    <a:pt x="360" y="0"/>
                  </a:lnTo>
                  <a:lnTo>
                    <a:pt x="345" y="75"/>
                  </a:lnTo>
                  <a:lnTo>
                    <a:pt x="270" y="90"/>
                  </a:lnTo>
                  <a:lnTo>
                    <a:pt x="210" y="75"/>
                  </a:lnTo>
                  <a:lnTo>
                    <a:pt x="180" y="0"/>
                  </a:lnTo>
                  <a:lnTo>
                    <a:pt x="165" y="75"/>
                  </a:lnTo>
                  <a:lnTo>
                    <a:pt x="90" y="90"/>
                  </a:lnTo>
                  <a:lnTo>
                    <a:pt x="30" y="75"/>
                  </a:lnTo>
                  <a:lnTo>
                    <a:pt x="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11" name="Line 35"/>
            <p:cNvSpPr>
              <a:spLocks noChangeAspect="1" noChangeShapeType="1"/>
            </p:cNvSpPr>
            <p:nvPr/>
          </p:nvSpPr>
          <p:spPr bwMode="auto">
            <a:xfrm>
              <a:off x="1234" y="1720"/>
              <a:ext cx="2" cy="66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12" name="Line 36"/>
            <p:cNvSpPr>
              <a:spLocks noChangeAspect="1" noChangeShapeType="1"/>
            </p:cNvSpPr>
            <p:nvPr/>
          </p:nvSpPr>
          <p:spPr bwMode="auto">
            <a:xfrm flipV="1">
              <a:off x="1996" y="1720"/>
              <a:ext cx="0" cy="66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13" name="Line 37"/>
            <p:cNvSpPr>
              <a:spLocks noChangeAspect="1" noChangeShapeType="1"/>
            </p:cNvSpPr>
            <p:nvPr/>
          </p:nvSpPr>
          <p:spPr bwMode="auto">
            <a:xfrm>
              <a:off x="1959" y="1720"/>
              <a:ext cx="3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14" name="Line 38"/>
            <p:cNvSpPr>
              <a:spLocks noChangeAspect="1" noChangeShapeType="1"/>
            </p:cNvSpPr>
            <p:nvPr/>
          </p:nvSpPr>
          <p:spPr bwMode="auto">
            <a:xfrm>
              <a:off x="1210" y="1720"/>
              <a:ext cx="24"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15" name="Line 39"/>
            <p:cNvSpPr>
              <a:spLocks noChangeAspect="1" noChangeShapeType="1"/>
            </p:cNvSpPr>
            <p:nvPr/>
          </p:nvSpPr>
          <p:spPr bwMode="auto">
            <a:xfrm>
              <a:off x="765" y="1561"/>
              <a:ext cx="0" cy="849"/>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16" name="Line 40"/>
            <p:cNvSpPr>
              <a:spLocks noChangeAspect="1" noChangeShapeType="1"/>
            </p:cNvSpPr>
            <p:nvPr/>
          </p:nvSpPr>
          <p:spPr bwMode="auto">
            <a:xfrm>
              <a:off x="1540" y="1565"/>
              <a:ext cx="0" cy="819"/>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17" name="Line 41"/>
            <p:cNvSpPr>
              <a:spLocks noChangeAspect="1" noChangeShapeType="1"/>
            </p:cNvSpPr>
            <p:nvPr/>
          </p:nvSpPr>
          <p:spPr bwMode="auto">
            <a:xfrm>
              <a:off x="472" y="2571"/>
              <a:ext cx="0" cy="18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18" name="Line 42"/>
            <p:cNvSpPr>
              <a:spLocks noChangeAspect="1" noChangeShapeType="1"/>
            </p:cNvSpPr>
            <p:nvPr/>
          </p:nvSpPr>
          <p:spPr bwMode="auto">
            <a:xfrm>
              <a:off x="1234" y="2571"/>
              <a:ext cx="2" cy="18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19" name="Line 43"/>
            <p:cNvSpPr>
              <a:spLocks noChangeAspect="1" noChangeShapeType="1"/>
            </p:cNvSpPr>
            <p:nvPr/>
          </p:nvSpPr>
          <p:spPr bwMode="auto">
            <a:xfrm>
              <a:off x="472" y="2755"/>
              <a:ext cx="2116" cy="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20" name="Freeform 44"/>
            <p:cNvSpPr>
              <a:spLocks noChangeAspect="1"/>
            </p:cNvSpPr>
            <p:nvPr/>
          </p:nvSpPr>
          <p:spPr bwMode="auto">
            <a:xfrm>
              <a:off x="2588" y="2755"/>
              <a:ext cx="37" cy="296"/>
            </a:xfrm>
            <a:custGeom>
              <a:avLst/>
              <a:gdLst/>
              <a:ahLst/>
              <a:cxnLst>
                <a:cxn ang="0">
                  <a:pos x="0" y="0"/>
                </a:cxn>
                <a:cxn ang="0">
                  <a:pos x="75" y="30"/>
                </a:cxn>
                <a:cxn ang="0">
                  <a:pos x="90" y="90"/>
                </a:cxn>
                <a:cxn ang="0">
                  <a:pos x="75" y="165"/>
                </a:cxn>
                <a:cxn ang="0">
                  <a:pos x="0" y="180"/>
                </a:cxn>
                <a:cxn ang="0">
                  <a:pos x="75" y="210"/>
                </a:cxn>
                <a:cxn ang="0">
                  <a:pos x="90" y="270"/>
                </a:cxn>
                <a:cxn ang="0">
                  <a:pos x="75" y="345"/>
                </a:cxn>
                <a:cxn ang="0">
                  <a:pos x="0" y="360"/>
                </a:cxn>
                <a:cxn ang="0">
                  <a:pos x="75" y="390"/>
                </a:cxn>
                <a:cxn ang="0">
                  <a:pos x="90" y="450"/>
                </a:cxn>
                <a:cxn ang="0">
                  <a:pos x="75" y="525"/>
                </a:cxn>
                <a:cxn ang="0">
                  <a:pos x="0" y="540"/>
                </a:cxn>
                <a:cxn ang="0">
                  <a:pos x="75" y="570"/>
                </a:cxn>
                <a:cxn ang="0">
                  <a:pos x="90" y="630"/>
                </a:cxn>
                <a:cxn ang="0">
                  <a:pos x="75" y="705"/>
                </a:cxn>
                <a:cxn ang="0">
                  <a:pos x="0" y="720"/>
                </a:cxn>
              </a:cxnLst>
              <a:rect l="0" t="0" r="r" b="b"/>
              <a:pathLst>
                <a:path w="90" h="720">
                  <a:moveTo>
                    <a:pt x="0" y="0"/>
                  </a:moveTo>
                  <a:lnTo>
                    <a:pt x="75" y="30"/>
                  </a:lnTo>
                  <a:lnTo>
                    <a:pt x="90" y="90"/>
                  </a:lnTo>
                  <a:lnTo>
                    <a:pt x="75" y="165"/>
                  </a:lnTo>
                  <a:lnTo>
                    <a:pt x="0" y="180"/>
                  </a:lnTo>
                  <a:lnTo>
                    <a:pt x="75" y="210"/>
                  </a:lnTo>
                  <a:lnTo>
                    <a:pt x="90" y="270"/>
                  </a:lnTo>
                  <a:lnTo>
                    <a:pt x="75" y="345"/>
                  </a:lnTo>
                  <a:lnTo>
                    <a:pt x="0" y="360"/>
                  </a:lnTo>
                  <a:lnTo>
                    <a:pt x="75" y="390"/>
                  </a:lnTo>
                  <a:lnTo>
                    <a:pt x="90" y="450"/>
                  </a:lnTo>
                  <a:lnTo>
                    <a:pt x="75" y="525"/>
                  </a:lnTo>
                  <a:lnTo>
                    <a:pt x="0" y="540"/>
                  </a:lnTo>
                  <a:lnTo>
                    <a:pt x="75" y="570"/>
                  </a:lnTo>
                  <a:lnTo>
                    <a:pt x="90" y="630"/>
                  </a:lnTo>
                  <a:lnTo>
                    <a:pt x="75" y="705"/>
                  </a:lnTo>
                  <a:lnTo>
                    <a:pt x="0" y="72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21" name="Freeform 45"/>
            <p:cNvSpPr>
              <a:spLocks noChangeAspect="1"/>
            </p:cNvSpPr>
            <p:nvPr/>
          </p:nvSpPr>
          <p:spPr bwMode="auto">
            <a:xfrm>
              <a:off x="2741" y="2755"/>
              <a:ext cx="37" cy="296"/>
            </a:xfrm>
            <a:custGeom>
              <a:avLst/>
              <a:gdLst/>
              <a:ahLst/>
              <a:cxnLst>
                <a:cxn ang="0">
                  <a:pos x="90" y="720"/>
                </a:cxn>
                <a:cxn ang="0">
                  <a:pos x="30" y="705"/>
                </a:cxn>
                <a:cxn ang="0">
                  <a:pos x="0" y="630"/>
                </a:cxn>
                <a:cxn ang="0">
                  <a:pos x="30" y="570"/>
                </a:cxn>
                <a:cxn ang="0">
                  <a:pos x="90" y="540"/>
                </a:cxn>
                <a:cxn ang="0">
                  <a:pos x="30" y="525"/>
                </a:cxn>
                <a:cxn ang="0">
                  <a:pos x="0" y="450"/>
                </a:cxn>
                <a:cxn ang="0">
                  <a:pos x="30" y="390"/>
                </a:cxn>
                <a:cxn ang="0">
                  <a:pos x="90" y="360"/>
                </a:cxn>
                <a:cxn ang="0">
                  <a:pos x="30" y="345"/>
                </a:cxn>
                <a:cxn ang="0">
                  <a:pos x="0" y="270"/>
                </a:cxn>
                <a:cxn ang="0">
                  <a:pos x="30" y="210"/>
                </a:cxn>
                <a:cxn ang="0">
                  <a:pos x="90" y="180"/>
                </a:cxn>
                <a:cxn ang="0">
                  <a:pos x="30" y="165"/>
                </a:cxn>
                <a:cxn ang="0">
                  <a:pos x="0" y="90"/>
                </a:cxn>
                <a:cxn ang="0">
                  <a:pos x="30" y="30"/>
                </a:cxn>
                <a:cxn ang="0">
                  <a:pos x="90" y="0"/>
                </a:cxn>
              </a:cxnLst>
              <a:rect l="0" t="0" r="r" b="b"/>
              <a:pathLst>
                <a:path w="90" h="720">
                  <a:moveTo>
                    <a:pt x="90" y="720"/>
                  </a:moveTo>
                  <a:lnTo>
                    <a:pt x="30" y="705"/>
                  </a:lnTo>
                  <a:lnTo>
                    <a:pt x="0" y="630"/>
                  </a:lnTo>
                  <a:lnTo>
                    <a:pt x="30" y="570"/>
                  </a:lnTo>
                  <a:lnTo>
                    <a:pt x="90" y="540"/>
                  </a:lnTo>
                  <a:lnTo>
                    <a:pt x="30" y="525"/>
                  </a:lnTo>
                  <a:lnTo>
                    <a:pt x="0" y="450"/>
                  </a:lnTo>
                  <a:lnTo>
                    <a:pt x="30" y="390"/>
                  </a:lnTo>
                  <a:lnTo>
                    <a:pt x="90" y="360"/>
                  </a:lnTo>
                  <a:lnTo>
                    <a:pt x="30" y="345"/>
                  </a:lnTo>
                  <a:lnTo>
                    <a:pt x="0" y="270"/>
                  </a:lnTo>
                  <a:lnTo>
                    <a:pt x="30" y="210"/>
                  </a:lnTo>
                  <a:lnTo>
                    <a:pt x="90" y="180"/>
                  </a:lnTo>
                  <a:lnTo>
                    <a:pt x="30" y="165"/>
                  </a:lnTo>
                  <a:lnTo>
                    <a:pt x="0" y="90"/>
                  </a:lnTo>
                  <a:lnTo>
                    <a:pt x="30" y="30"/>
                  </a:lnTo>
                  <a:lnTo>
                    <a:pt x="9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22" name="Line 46"/>
            <p:cNvSpPr>
              <a:spLocks noChangeAspect="1" noChangeShapeType="1"/>
            </p:cNvSpPr>
            <p:nvPr/>
          </p:nvSpPr>
          <p:spPr bwMode="auto">
            <a:xfrm>
              <a:off x="2778" y="2755"/>
              <a:ext cx="210" cy="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23" name="Freeform 47"/>
            <p:cNvSpPr>
              <a:spLocks noChangeAspect="1"/>
            </p:cNvSpPr>
            <p:nvPr/>
          </p:nvSpPr>
          <p:spPr bwMode="auto">
            <a:xfrm>
              <a:off x="2968" y="2651"/>
              <a:ext cx="216" cy="210"/>
            </a:xfrm>
            <a:custGeom>
              <a:avLst/>
              <a:gdLst/>
              <a:ahLst/>
              <a:cxnLst>
                <a:cxn ang="0">
                  <a:pos x="0" y="255"/>
                </a:cxn>
                <a:cxn ang="0">
                  <a:pos x="255" y="510"/>
                </a:cxn>
                <a:cxn ang="0">
                  <a:pos x="510" y="255"/>
                </a:cxn>
                <a:cxn ang="0">
                  <a:pos x="255" y="0"/>
                </a:cxn>
                <a:cxn ang="0">
                  <a:pos x="0" y="255"/>
                </a:cxn>
              </a:cxnLst>
              <a:rect l="0" t="0" r="r" b="b"/>
              <a:pathLst>
                <a:path w="510" h="510">
                  <a:moveTo>
                    <a:pt x="0" y="255"/>
                  </a:moveTo>
                  <a:lnTo>
                    <a:pt x="255" y="510"/>
                  </a:lnTo>
                  <a:lnTo>
                    <a:pt x="510" y="255"/>
                  </a:lnTo>
                  <a:lnTo>
                    <a:pt x="255" y="0"/>
                  </a:lnTo>
                  <a:lnTo>
                    <a:pt x="0" y="255"/>
                  </a:lnTo>
                  <a:close/>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24" name="Line 48"/>
            <p:cNvSpPr>
              <a:spLocks noChangeAspect="1" noChangeShapeType="1"/>
            </p:cNvSpPr>
            <p:nvPr/>
          </p:nvSpPr>
          <p:spPr bwMode="auto">
            <a:xfrm>
              <a:off x="3191" y="2755"/>
              <a:ext cx="26" cy="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25" name="Line 49"/>
            <p:cNvSpPr>
              <a:spLocks noChangeAspect="1" noChangeShapeType="1"/>
            </p:cNvSpPr>
            <p:nvPr/>
          </p:nvSpPr>
          <p:spPr bwMode="auto">
            <a:xfrm>
              <a:off x="3217" y="2755"/>
              <a:ext cx="0" cy="29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26" name="Line 50"/>
            <p:cNvSpPr>
              <a:spLocks noChangeAspect="1" noChangeShapeType="1"/>
            </p:cNvSpPr>
            <p:nvPr/>
          </p:nvSpPr>
          <p:spPr bwMode="auto">
            <a:xfrm>
              <a:off x="2778" y="3051"/>
              <a:ext cx="439" cy="1"/>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27" name="Line 51"/>
            <p:cNvSpPr>
              <a:spLocks noChangeAspect="1" noChangeShapeType="1"/>
            </p:cNvSpPr>
            <p:nvPr/>
          </p:nvSpPr>
          <p:spPr bwMode="auto">
            <a:xfrm flipV="1">
              <a:off x="3077" y="2607"/>
              <a:ext cx="0" cy="49"/>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28" name="Line 52"/>
            <p:cNvSpPr>
              <a:spLocks noChangeAspect="1" noChangeShapeType="1"/>
            </p:cNvSpPr>
            <p:nvPr/>
          </p:nvSpPr>
          <p:spPr bwMode="auto">
            <a:xfrm>
              <a:off x="3077" y="2861"/>
              <a:ext cx="0" cy="4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29" name="Line 53"/>
            <p:cNvSpPr>
              <a:spLocks noChangeAspect="1" noChangeShapeType="1"/>
            </p:cNvSpPr>
            <p:nvPr/>
          </p:nvSpPr>
          <p:spPr bwMode="auto">
            <a:xfrm>
              <a:off x="3077" y="2607"/>
              <a:ext cx="749" cy="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30" name="Line 54"/>
            <p:cNvSpPr>
              <a:spLocks noChangeAspect="1" noChangeShapeType="1"/>
            </p:cNvSpPr>
            <p:nvPr/>
          </p:nvSpPr>
          <p:spPr bwMode="auto">
            <a:xfrm>
              <a:off x="3077" y="2903"/>
              <a:ext cx="292"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31" name="Line 55"/>
            <p:cNvSpPr>
              <a:spLocks noChangeAspect="1" noChangeShapeType="1"/>
            </p:cNvSpPr>
            <p:nvPr/>
          </p:nvSpPr>
          <p:spPr bwMode="auto">
            <a:xfrm>
              <a:off x="854" y="3273"/>
              <a:ext cx="0" cy="517"/>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32" name="Line 56"/>
            <p:cNvSpPr>
              <a:spLocks noChangeAspect="1" noChangeShapeType="1"/>
            </p:cNvSpPr>
            <p:nvPr/>
          </p:nvSpPr>
          <p:spPr bwMode="auto">
            <a:xfrm>
              <a:off x="854" y="3347"/>
              <a:ext cx="0" cy="3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33" name="Freeform 57"/>
            <p:cNvSpPr>
              <a:spLocks noChangeAspect="1"/>
            </p:cNvSpPr>
            <p:nvPr/>
          </p:nvSpPr>
          <p:spPr bwMode="auto">
            <a:xfrm>
              <a:off x="828" y="3373"/>
              <a:ext cx="50" cy="48"/>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34" name="Freeform 58"/>
            <p:cNvSpPr>
              <a:spLocks noChangeAspect="1"/>
            </p:cNvSpPr>
            <p:nvPr/>
          </p:nvSpPr>
          <p:spPr bwMode="auto">
            <a:xfrm>
              <a:off x="1616" y="3347"/>
              <a:ext cx="0" cy="443"/>
            </a:xfrm>
            <a:custGeom>
              <a:avLst/>
              <a:gdLst/>
              <a:ahLst/>
              <a:cxnLst>
                <a:cxn ang="0">
                  <a:pos x="0" y="0"/>
                </a:cxn>
                <a:cxn ang="0">
                  <a:pos x="0" y="1080"/>
                </a:cxn>
                <a:cxn ang="0">
                  <a:pos x="0" y="810"/>
                </a:cxn>
              </a:cxnLst>
              <a:rect l="0" t="0" r="r" b="b"/>
              <a:pathLst>
                <a:path h="1080">
                  <a:moveTo>
                    <a:pt x="0" y="0"/>
                  </a:moveTo>
                  <a:lnTo>
                    <a:pt x="0" y="1080"/>
                  </a:lnTo>
                  <a:lnTo>
                    <a:pt x="0" y="81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35" name="Line 59"/>
            <p:cNvSpPr>
              <a:spLocks noChangeAspect="1" noChangeShapeType="1"/>
            </p:cNvSpPr>
            <p:nvPr/>
          </p:nvSpPr>
          <p:spPr bwMode="auto">
            <a:xfrm>
              <a:off x="2378" y="3273"/>
              <a:ext cx="0" cy="517"/>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36" name="Line 60"/>
            <p:cNvSpPr>
              <a:spLocks noChangeAspect="1" noChangeShapeType="1"/>
            </p:cNvSpPr>
            <p:nvPr/>
          </p:nvSpPr>
          <p:spPr bwMode="auto">
            <a:xfrm>
              <a:off x="1616" y="3273"/>
              <a:ext cx="0" cy="14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37" name="Line 61"/>
            <p:cNvSpPr>
              <a:spLocks noChangeAspect="1" noChangeShapeType="1"/>
            </p:cNvSpPr>
            <p:nvPr/>
          </p:nvSpPr>
          <p:spPr bwMode="auto">
            <a:xfrm>
              <a:off x="1616" y="3347"/>
              <a:ext cx="0" cy="1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38" name="Line 62"/>
            <p:cNvSpPr>
              <a:spLocks noChangeAspect="1" noChangeShapeType="1"/>
            </p:cNvSpPr>
            <p:nvPr/>
          </p:nvSpPr>
          <p:spPr bwMode="auto">
            <a:xfrm>
              <a:off x="854" y="3569"/>
              <a:ext cx="0" cy="31"/>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39" name="Freeform 63"/>
            <p:cNvSpPr>
              <a:spLocks noChangeAspect="1"/>
            </p:cNvSpPr>
            <p:nvPr/>
          </p:nvSpPr>
          <p:spPr bwMode="auto">
            <a:xfrm>
              <a:off x="1590" y="3594"/>
              <a:ext cx="51" cy="48"/>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40" name="Freeform 64"/>
            <p:cNvSpPr>
              <a:spLocks noChangeAspect="1"/>
            </p:cNvSpPr>
            <p:nvPr/>
          </p:nvSpPr>
          <p:spPr bwMode="auto">
            <a:xfrm>
              <a:off x="2352" y="3594"/>
              <a:ext cx="51" cy="48"/>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41" name="Line 65"/>
            <p:cNvSpPr>
              <a:spLocks noChangeAspect="1" noChangeShapeType="1"/>
            </p:cNvSpPr>
            <p:nvPr/>
          </p:nvSpPr>
          <p:spPr bwMode="auto">
            <a:xfrm>
              <a:off x="854" y="3790"/>
              <a:ext cx="2972" cy="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42" name="Line 66"/>
            <p:cNvSpPr>
              <a:spLocks noChangeAspect="1" noChangeShapeType="1"/>
            </p:cNvSpPr>
            <p:nvPr/>
          </p:nvSpPr>
          <p:spPr bwMode="auto">
            <a:xfrm>
              <a:off x="778" y="2571"/>
              <a:ext cx="0" cy="92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43" name="Line 67"/>
            <p:cNvSpPr>
              <a:spLocks noChangeAspect="1" noChangeShapeType="1"/>
            </p:cNvSpPr>
            <p:nvPr/>
          </p:nvSpPr>
          <p:spPr bwMode="auto">
            <a:xfrm>
              <a:off x="778" y="3494"/>
              <a:ext cx="76" cy="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44" name="Freeform 68"/>
            <p:cNvSpPr>
              <a:spLocks noChangeAspect="1"/>
            </p:cNvSpPr>
            <p:nvPr/>
          </p:nvSpPr>
          <p:spPr bwMode="auto">
            <a:xfrm>
              <a:off x="1540" y="2571"/>
              <a:ext cx="76" cy="923"/>
            </a:xfrm>
            <a:custGeom>
              <a:avLst/>
              <a:gdLst/>
              <a:ahLst/>
              <a:cxnLst>
                <a:cxn ang="0">
                  <a:pos x="0" y="0"/>
                </a:cxn>
                <a:cxn ang="0">
                  <a:pos x="0" y="2250"/>
                </a:cxn>
                <a:cxn ang="0">
                  <a:pos x="180" y="2250"/>
                </a:cxn>
              </a:cxnLst>
              <a:rect l="0" t="0" r="r" b="b"/>
              <a:pathLst>
                <a:path w="180" h="2250">
                  <a:moveTo>
                    <a:pt x="0" y="0"/>
                  </a:moveTo>
                  <a:lnTo>
                    <a:pt x="0" y="2250"/>
                  </a:lnTo>
                  <a:lnTo>
                    <a:pt x="180" y="225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45" name="Freeform 69"/>
            <p:cNvSpPr>
              <a:spLocks noChangeAspect="1"/>
            </p:cNvSpPr>
            <p:nvPr/>
          </p:nvSpPr>
          <p:spPr bwMode="auto">
            <a:xfrm>
              <a:off x="2302" y="2571"/>
              <a:ext cx="76" cy="923"/>
            </a:xfrm>
            <a:custGeom>
              <a:avLst/>
              <a:gdLst/>
              <a:ahLst/>
              <a:cxnLst>
                <a:cxn ang="0">
                  <a:pos x="0" y="0"/>
                </a:cxn>
                <a:cxn ang="0">
                  <a:pos x="0" y="2250"/>
                </a:cxn>
                <a:cxn ang="0">
                  <a:pos x="180" y="2250"/>
                </a:cxn>
              </a:cxnLst>
              <a:rect l="0" t="0" r="r" b="b"/>
              <a:pathLst>
                <a:path w="180" h="2250">
                  <a:moveTo>
                    <a:pt x="0" y="0"/>
                  </a:moveTo>
                  <a:lnTo>
                    <a:pt x="0" y="2250"/>
                  </a:lnTo>
                  <a:lnTo>
                    <a:pt x="180" y="225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46" name="Line 70"/>
            <p:cNvSpPr>
              <a:spLocks noChangeAspect="1" noChangeShapeType="1"/>
            </p:cNvSpPr>
            <p:nvPr/>
          </p:nvSpPr>
          <p:spPr bwMode="auto">
            <a:xfrm>
              <a:off x="815" y="3421"/>
              <a:ext cx="76"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47" name="Line 71"/>
            <p:cNvSpPr>
              <a:spLocks noChangeAspect="1" noChangeShapeType="1"/>
            </p:cNvSpPr>
            <p:nvPr/>
          </p:nvSpPr>
          <p:spPr bwMode="auto">
            <a:xfrm>
              <a:off x="1577" y="3642"/>
              <a:ext cx="7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48" name="Line 72"/>
            <p:cNvSpPr>
              <a:spLocks noChangeAspect="1" noChangeShapeType="1"/>
            </p:cNvSpPr>
            <p:nvPr/>
          </p:nvSpPr>
          <p:spPr bwMode="auto">
            <a:xfrm>
              <a:off x="2339" y="3642"/>
              <a:ext cx="7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49" name="Rectangle 73"/>
            <p:cNvSpPr>
              <a:spLocks noChangeAspect="1" noChangeArrowheads="1"/>
            </p:cNvSpPr>
            <p:nvPr/>
          </p:nvSpPr>
          <p:spPr bwMode="auto">
            <a:xfrm>
              <a:off x="3064" y="3347"/>
              <a:ext cx="76" cy="147"/>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50" name="Rectangle 74"/>
            <p:cNvSpPr>
              <a:spLocks noChangeAspect="1" noChangeArrowheads="1"/>
            </p:cNvSpPr>
            <p:nvPr/>
          </p:nvSpPr>
          <p:spPr bwMode="auto">
            <a:xfrm>
              <a:off x="3064" y="3569"/>
              <a:ext cx="76" cy="148"/>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51" name="Freeform 75"/>
            <p:cNvSpPr>
              <a:spLocks noChangeAspect="1"/>
            </p:cNvSpPr>
            <p:nvPr/>
          </p:nvSpPr>
          <p:spPr bwMode="auto">
            <a:xfrm>
              <a:off x="2568" y="3051"/>
              <a:ext cx="533" cy="481"/>
            </a:xfrm>
            <a:custGeom>
              <a:avLst/>
              <a:gdLst/>
              <a:ahLst/>
              <a:cxnLst>
                <a:cxn ang="0">
                  <a:pos x="0" y="0"/>
                </a:cxn>
                <a:cxn ang="0">
                  <a:pos x="0" y="1170"/>
                </a:cxn>
                <a:cxn ang="0">
                  <a:pos x="1260" y="1170"/>
                </a:cxn>
              </a:cxnLst>
              <a:rect l="0" t="0" r="r" b="b"/>
              <a:pathLst>
                <a:path w="1260" h="1170">
                  <a:moveTo>
                    <a:pt x="0" y="0"/>
                  </a:moveTo>
                  <a:lnTo>
                    <a:pt x="0" y="1170"/>
                  </a:lnTo>
                  <a:lnTo>
                    <a:pt x="1260" y="117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52" name="Line 76"/>
            <p:cNvSpPr>
              <a:spLocks noChangeAspect="1" noChangeShapeType="1"/>
            </p:cNvSpPr>
            <p:nvPr/>
          </p:nvSpPr>
          <p:spPr bwMode="auto">
            <a:xfrm>
              <a:off x="3101" y="3273"/>
              <a:ext cx="2" cy="7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53" name="Line 77"/>
            <p:cNvSpPr>
              <a:spLocks noChangeAspect="1" noChangeShapeType="1"/>
            </p:cNvSpPr>
            <p:nvPr/>
          </p:nvSpPr>
          <p:spPr bwMode="auto">
            <a:xfrm>
              <a:off x="3101" y="3494"/>
              <a:ext cx="2" cy="75"/>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54" name="Line 78"/>
            <p:cNvSpPr>
              <a:spLocks noChangeAspect="1" noChangeShapeType="1"/>
            </p:cNvSpPr>
            <p:nvPr/>
          </p:nvSpPr>
          <p:spPr bwMode="auto">
            <a:xfrm>
              <a:off x="3101" y="3717"/>
              <a:ext cx="2" cy="7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55" name="Freeform 79"/>
            <p:cNvSpPr>
              <a:spLocks noChangeAspect="1"/>
            </p:cNvSpPr>
            <p:nvPr/>
          </p:nvSpPr>
          <p:spPr bwMode="auto">
            <a:xfrm>
              <a:off x="3293" y="2978"/>
              <a:ext cx="151" cy="148"/>
            </a:xfrm>
            <a:custGeom>
              <a:avLst/>
              <a:gdLst/>
              <a:ahLst/>
              <a:cxnLst>
                <a:cxn ang="0">
                  <a:pos x="0" y="180"/>
                </a:cxn>
                <a:cxn ang="0">
                  <a:pos x="30" y="90"/>
                </a:cxn>
                <a:cxn ang="0">
                  <a:pos x="90" y="30"/>
                </a:cxn>
                <a:cxn ang="0">
                  <a:pos x="180" y="0"/>
                </a:cxn>
                <a:cxn ang="0">
                  <a:pos x="270" y="30"/>
                </a:cxn>
                <a:cxn ang="0">
                  <a:pos x="345" y="90"/>
                </a:cxn>
                <a:cxn ang="0">
                  <a:pos x="360" y="180"/>
                </a:cxn>
                <a:cxn ang="0">
                  <a:pos x="345" y="270"/>
                </a:cxn>
                <a:cxn ang="0">
                  <a:pos x="270" y="345"/>
                </a:cxn>
                <a:cxn ang="0">
                  <a:pos x="180" y="360"/>
                </a:cxn>
                <a:cxn ang="0">
                  <a:pos x="90" y="345"/>
                </a:cxn>
                <a:cxn ang="0">
                  <a:pos x="30" y="270"/>
                </a:cxn>
                <a:cxn ang="0">
                  <a:pos x="0" y="180"/>
                </a:cxn>
              </a:cxnLst>
              <a:rect l="0" t="0" r="r" b="b"/>
              <a:pathLst>
                <a:path w="360" h="360">
                  <a:moveTo>
                    <a:pt x="0" y="180"/>
                  </a:moveTo>
                  <a:lnTo>
                    <a:pt x="30" y="90"/>
                  </a:lnTo>
                  <a:lnTo>
                    <a:pt x="90" y="30"/>
                  </a:lnTo>
                  <a:lnTo>
                    <a:pt x="180" y="0"/>
                  </a:lnTo>
                  <a:lnTo>
                    <a:pt x="270" y="30"/>
                  </a:lnTo>
                  <a:lnTo>
                    <a:pt x="345" y="90"/>
                  </a:lnTo>
                  <a:lnTo>
                    <a:pt x="360" y="180"/>
                  </a:lnTo>
                  <a:lnTo>
                    <a:pt x="345" y="270"/>
                  </a:lnTo>
                  <a:lnTo>
                    <a:pt x="270" y="345"/>
                  </a:lnTo>
                  <a:lnTo>
                    <a:pt x="180" y="360"/>
                  </a:lnTo>
                  <a:lnTo>
                    <a:pt x="90" y="345"/>
                  </a:lnTo>
                  <a:lnTo>
                    <a:pt x="30" y="270"/>
                  </a:lnTo>
                  <a:lnTo>
                    <a:pt x="0" y="180"/>
                  </a:lnTo>
                  <a:close/>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56" name="Line 80"/>
            <p:cNvSpPr>
              <a:spLocks noChangeAspect="1" noChangeShapeType="1"/>
            </p:cNvSpPr>
            <p:nvPr/>
          </p:nvSpPr>
          <p:spPr bwMode="auto">
            <a:xfrm>
              <a:off x="3369" y="2903"/>
              <a:ext cx="0" cy="75"/>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57" name="Rectangle 81"/>
            <p:cNvSpPr>
              <a:spLocks noChangeAspect="1" noChangeArrowheads="1"/>
            </p:cNvSpPr>
            <p:nvPr/>
          </p:nvSpPr>
          <p:spPr bwMode="auto">
            <a:xfrm>
              <a:off x="3629" y="2828"/>
              <a:ext cx="64" cy="150"/>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58" name="Line 82"/>
            <p:cNvSpPr>
              <a:spLocks noChangeAspect="1" noChangeShapeType="1"/>
            </p:cNvSpPr>
            <p:nvPr/>
          </p:nvSpPr>
          <p:spPr bwMode="auto">
            <a:xfrm>
              <a:off x="3662" y="2614"/>
              <a:ext cx="0" cy="209"/>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59" name="Line 83"/>
            <p:cNvSpPr>
              <a:spLocks noChangeAspect="1" noChangeShapeType="1"/>
            </p:cNvSpPr>
            <p:nvPr/>
          </p:nvSpPr>
          <p:spPr bwMode="auto">
            <a:xfrm>
              <a:off x="3826" y="2607"/>
              <a:ext cx="2" cy="81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60" name="Freeform 84"/>
            <p:cNvSpPr>
              <a:spLocks noChangeAspect="1"/>
            </p:cNvSpPr>
            <p:nvPr/>
          </p:nvSpPr>
          <p:spPr bwMode="auto">
            <a:xfrm>
              <a:off x="3750" y="3421"/>
              <a:ext cx="152" cy="148"/>
            </a:xfrm>
            <a:custGeom>
              <a:avLst/>
              <a:gdLst/>
              <a:ahLst/>
              <a:cxnLst>
                <a:cxn ang="0">
                  <a:pos x="0" y="180"/>
                </a:cxn>
                <a:cxn ang="0">
                  <a:pos x="30" y="90"/>
                </a:cxn>
                <a:cxn ang="0">
                  <a:pos x="90" y="30"/>
                </a:cxn>
                <a:cxn ang="0">
                  <a:pos x="180" y="0"/>
                </a:cxn>
                <a:cxn ang="0">
                  <a:pos x="270" y="30"/>
                </a:cxn>
                <a:cxn ang="0">
                  <a:pos x="345" y="90"/>
                </a:cxn>
                <a:cxn ang="0">
                  <a:pos x="360" y="180"/>
                </a:cxn>
                <a:cxn ang="0">
                  <a:pos x="345" y="270"/>
                </a:cxn>
                <a:cxn ang="0">
                  <a:pos x="270" y="345"/>
                </a:cxn>
                <a:cxn ang="0">
                  <a:pos x="180" y="360"/>
                </a:cxn>
                <a:cxn ang="0">
                  <a:pos x="90" y="345"/>
                </a:cxn>
                <a:cxn ang="0">
                  <a:pos x="30" y="270"/>
                </a:cxn>
                <a:cxn ang="0">
                  <a:pos x="0" y="180"/>
                </a:cxn>
              </a:cxnLst>
              <a:rect l="0" t="0" r="r" b="b"/>
              <a:pathLst>
                <a:path w="360" h="360">
                  <a:moveTo>
                    <a:pt x="0" y="180"/>
                  </a:moveTo>
                  <a:lnTo>
                    <a:pt x="30" y="90"/>
                  </a:lnTo>
                  <a:lnTo>
                    <a:pt x="90" y="30"/>
                  </a:lnTo>
                  <a:lnTo>
                    <a:pt x="180" y="0"/>
                  </a:lnTo>
                  <a:lnTo>
                    <a:pt x="270" y="30"/>
                  </a:lnTo>
                  <a:lnTo>
                    <a:pt x="345" y="90"/>
                  </a:lnTo>
                  <a:lnTo>
                    <a:pt x="360" y="180"/>
                  </a:lnTo>
                  <a:lnTo>
                    <a:pt x="345" y="270"/>
                  </a:lnTo>
                  <a:lnTo>
                    <a:pt x="270" y="345"/>
                  </a:lnTo>
                  <a:lnTo>
                    <a:pt x="180" y="360"/>
                  </a:lnTo>
                  <a:lnTo>
                    <a:pt x="90" y="345"/>
                  </a:lnTo>
                  <a:lnTo>
                    <a:pt x="30" y="270"/>
                  </a:lnTo>
                  <a:lnTo>
                    <a:pt x="0" y="180"/>
                  </a:lnTo>
                  <a:close/>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61" name="Line 85"/>
            <p:cNvSpPr>
              <a:spLocks noChangeAspect="1" noChangeShapeType="1"/>
            </p:cNvSpPr>
            <p:nvPr/>
          </p:nvSpPr>
          <p:spPr bwMode="auto">
            <a:xfrm>
              <a:off x="3826" y="3569"/>
              <a:ext cx="2" cy="221"/>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62" name="Line 86"/>
            <p:cNvSpPr>
              <a:spLocks noChangeAspect="1" noChangeShapeType="1"/>
            </p:cNvSpPr>
            <p:nvPr/>
          </p:nvSpPr>
          <p:spPr bwMode="auto">
            <a:xfrm>
              <a:off x="3826" y="3569"/>
              <a:ext cx="2" cy="99"/>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63" name="Freeform 87"/>
            <p:cNvSpPr>
              <a:spLocks noChangeAspect="1"/>
            </p:cNvSpPr>
            <p:nvPr/>
          </p:nvSpPr>
          <p:spPr bwMode="auto">
            <a:xfrm>
              <a:off x="3795" y="3655"/>
              <a:ext cx="64" cy="62"/>
            </a:xfrm>
            <a:custGeom>
              <a:avLst/>
              <a:gdLst/>
              <a:ahLst/>
              <a:cxnLst>
                <a:cxn ang="0">
                  <a:pos x="150" y="0"/>
                </a:cxn>
                <a:cxn ang="0">
                  <a:pos x="75" y="150"/>
                </a:cxn>
                <a:cxn ang="0">
                  <a:pos x="0" y="0"/>
                </a:cxn>
                <a:cxn ang="0">
                  <a:pos x="150" y="0"/>
                </a:cxn>
              </a:cxnLst>
              <a:rect l="0" t="0" r="r" b="b"/>
              <a:pathLst>
                <a:path w="150" h="150">
                  <a:moveTo>
                    <a:pt x="150" y="0"/>
                  </a:moveTo>
                  <a:lnTo>
                    <a:pt x="75" y="150"/>
                  </a:lnTo>
                  <a:lnTo>
                    <a:pt x="0" y="0"/>
                  </a:lnTo>
                  <a:lnTo>
                    <a:pt x="15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64" name="Line 88"/>
            <p:cNvSpPr>
              <a:spLocks noChangeAspect="1" noChangeShapeType="1"/>
            </p:cNvSpPr>
            <p:nvPr/>
          </p:nvSpPr>
          <p:spPr bwMode="auto">
            <a:xfrm>
              <a:off x="3789" y="3717"/>
              <a:ext cx="74"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65" name="Line 89"/>
            <p:cNvSpPr>
              <a:spLocks noChangeAspect="1" noChangeShapeType="1"/>
            </p:cNvSpPr>
            <p:nvPr/>
          </p:nvSpPr>
          <p:spPr bwMode="auto">
            <a:xfrm flipV="1">
              <a:off x="3673" y="3624"/>
              <a:ext cx="2" cy="16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66" name="Freeform 90"/>
            <p:cNvSpPr>
              <a:spLocks noChangeAspect="1"/>
            </p:cNvSpPr>
            <p:nvPr/>
          </p:nvSpPr>
          <p:spPr bwMode="auto">
            <a:xfrm>
              <a:off x="3642" y="3569"/>
              <a:ext cx="64" cy="62"/>
            </a:xfrm>
            <a:custGeom>
              <a:avLst/>
              <a:gdLst/>
              <a:ahLst/>
              <a:cxnLst>
                <a:cxn ang="0">
                  <a:pos x="0" y="150"/>
                </a:cxn>
                <a:cxn ang="0">
                  <a:pos x="75" y="0"/>
                </a:cxn>
                <a:cxn ang="0">
                  <a:pos x="150" y="150"/>
                </a:cxn>
                <a:cxn ang="0">
                  <a:pos x="0" y="150"/>
                </a:cxn>
              </a:cxnLst>
              <a:rect l="0" t="0" r="r" b="b"/>
              <a:pathLst>
                <a:path w="150" h="150">
                  <a:moveTo>
                    <a:pt x="0" y="150"/>
                  </a:moveTo>
                  <a:lnTo>
                    <a:pt x="75" y="0"/>
                  </a:lnTo>
                  <a:lnTo>
                    <a:pt x="150" y="150"/>
                  </a:lnTo>
                  <a:lnTo>
                    <a:pt x="0" y="15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67" name="Line 91"/>
            <p:cNvSpPr>
              <a:spLocks noChangeAspect="1" noChangeShapeType="1"/>
            </p:cNvSpPr>
            <p:nvPr/>
          </p:nvSpPr>
          <p:spPr bwMode="auto">
            <a:xfrm>
              <a:off x="3636" y="3569"/>
              <a:ext cx="76"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5692" name="Rectangle 92"/>
            <p:cNvSpPr>
              <a:spLocks noChangeAspect="1" noChangeArrowheads="1"/>
            </p:cNvSpPr>
            <p:nvPr/>
          </p:nvSpPr>
          <p:spPr bwMode="auto">
            <a:xfrm>
              <a:off x="3464" y="2996"/>
              <a:ext cx="281" cy="273"/>
            </a:xfrm>
            <a:prstGeom prst="rect">
              <a:avLst/>
            </a:prstGeom>
            <a:solidFill>
              <a:schemeClr val="bg1"/>
            </a:solidFill>
            <a:ln w="28575">
              <a:noFill/>
              <a:miter lim="800000"/>
              <a:headEnd/>
              <a:tailEnd/>
            </a:ln>
          </p:spPr>
          <p:txBody>
            <a:bodyPr lIns="0" tIns="0" rIns="0" bIns="0"/>
            <a:lstStyle/>
            <a:p>
              <a:pPr algn="l" rtl="0"/>
              <a:r>
                <a:rPr lang="en-US" sz="1400">
                  <a:solidFill>
                    <a:srgbClr val="000000"/>
                  </a:solidFill>
                </a:rPr>
                <a:t>S</a:t>
              </a:r>
              <a:r>
                <a:rPr lang="en-US" sz="1400" baseline="-25000">
                  <a:solidFill>
                    <a:srgbClr val="000000"/>
                  </a:solidFill>
                </a:rPr>
                <a:t>R</a:t>
              </a:r>
              <a:endParaRPr lang="en-US" sz="1000">
                <a:solidFill>
                  <a:srgbClr val="000000"/>
                </a:solidFill>
                <a:latin typeface="Times New Roman" pitchFamily="18" charset="0"/>
              </a:endParaRPr>
            </a:p>
          </p:txBody>
        </p:sp>
        <p:sp>
          <p:nvSpPr>
            <p:cNvPr id="75870" name="Line 94"/>
            <p:cNvSpPr>
              <a:spLocks noChangeAspect="1" noChangeShapeType="1"/>
            </p:cNvSpPr>
            <p:nvPr/>
          </p:nvSpPr>
          <p:spPr bwMode="auto">
            <a:xfrm flipV="1">
              <a:off x="2720" y="3747"/>
              <a:ext cx="281" cy="0"/>
            </a:xfrm>
            <a:prstGeom prst="line">
              <a:avLst/>
            </a:prstGeom>
            <a:noFill/>
            <a:ln w="28575">
              <a:solidFill>
                <a:srgbClr val="FF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5694" name="Rectangle 95"/>
            <p:cNvSpPr>
              <a:spLocks noChangeAspect="1" noChangeArrowheads="1"/>
            </p:cNvSpPr>
            <p:nvPr/>
          </p:nvSpPr>
          <p:spPr bwMode="auto">
            <a:xfrm>
              <a:off x="1561" y="2433"/>
              <a:ext cx="393" cy="140"/>
            </a:xfrm>
            <a:prstGeom prst="rect">
              <a:avLst/>
            </a:prstGeom>
            <a:solidFill>
              <a:schemeClr val="bg1"/>
            </a:solidFill>
            <a:ln w="28575">
              <a:noFill/>
              <a:miter lim="800000"/>
              <a:headEnd/>
              <a:tailEnd/>
            </a:ln>
          </p:spPr>
          <p:txBody>
            <a:bodyPr wrap="none" lIns="0" tIns="0" rIns="0" bIns="0">
              <a:spAutoFit/>
            </a:bodyPr>
            <a:lstStyle/>
            <a:p>
              <a:pPr algn="l" rtl="0"/>
              <a:r>
                <a:rPr lang="en-US" sz="1200">
                  <a:solidFill>
                    <a:srgbClr val="000000"/>
                  </a:solidFill>
                </a:rPr>
                <a:t>CT AUX</a:t>
              </a:r>
              <a:endParaRPr lang="en-US" sz="900">
                <a:solidFill>
                  <a:srgbClr val="000000"/>
                </a:solidFill>
                <a:latin typeface="Times New Roman" pitchFamily="18" charset="0"/>
              </a:endParaRPr>
            </a:p>
          </p:txBody>
        </p:sp>
        <p:sp>
          <p:nvSpPr>
            <p:cNvPr id="75872" name="Line 96"/>
            <p:cNvSpPr>
              <a:spLocks noChangeAspect="1" noChangeShapeType="1"/>
            </p:cNvSpPr>
            <p:nvPr/>
          </p:nvSpPr>
          <p:spPr bwMode="auto">
            <a:xfrm>
              <a:off x="3662" y="2984"/>
              <a:ext cx="0" cy="28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73" name="Line 97"/>
            <p:cNvSpPr>
              <a:spLocks noChangeAspect="1" noChangeShapeType="1"/>
            </p:cNvSpPr>
            <p:nvPr/>
          </p:nvSpPr>
          <p:spPr bwMode="auto">
            <a:xfrm>
              <a:off x="854" y="3267"/>
              <a:ext cx="2808"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74" name="Line 98"/>
            <p:cNvSpPr>
              <a:spLocks noChangeAspect="1" noChangeShapeType="1"/>
            </p:cNvSpPr>
            <p:nvPr/>
          </p:nvSpPr>
          <p:spPr bwMode="auto">
            <a:xfrm>
              <a:off x="3376" y="3137"/>
              <a:ext cx="0" cy="13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75" name="Line 99"/>
            <p:cNvSpPr>
              <a:spLocks noChangeAspect="1" noChangeShapeType="1"/>
            </p:cNvSpPr>
            <p:nvPr/>
          </p:nvSpPr>
          <p:spPr bwMode="auto">
            <a:xfrm>
              <a:off x="402" y="1564"/>
              <a:ext cx="368"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76" name="Freeform 100"/>
            <p:cNvSpPr>
              <a:spLocks noChangeAspect="1"/>
            </p:cNvSpPr>
            <p:nvPr/>
          </p:nvSpPr>
          <p:spPr bwMode="auto">
            <a:xfrm>
              <a:off x="306" y="1565"/>
              <a:ext cx="39" cy="148"/>
            </a:xfrm>
            <a:custGeom>
              <a:avLst/>
              <a:gdLst/>
              <a:ahLst/>
              <a:cxnLst>
                <a:cxn ang="0">
                  <a:pos x="90" y="0"/>
                </a:cxn>
                <a:cxn ang="0">
                  <a:pos x="30" y="30"/>
                </a:cxn>
                <a:cxn ang="0">
                  <a:pos x="0" y="90"/>
                </a:cxn>
                <a:cxn ang="0">
                  <a:pos x="30" y="165"/>
                </a:cxn>
                <a:cxn ang="0">
                  <a:pos x="90" y="180"/>
                </a:cxn>
                <a:cxn ang="0">
                  <a:pos x="30" y="210"/>
                </a:cxn>
                <a:cxn ang="0">
                  <a:pos x="0" y="270"/>
                </a:cxn>
                <a:cxn ang="0">
                  <a:pos x="30" y="345"/>
                </a:cxn>
                <a:cxn ang="0">
                  <a:pos x="90" y="360"/>
                </a:cxn>
              </a:cxnLst>
              <a:rect l="0" t="0" r="r" b="b"/>
              <a:pathLst>
                <a:path w="90" h="360">
                  <a:moveTo>
                    <a:pt x="90" y="0"/>
                  </a:moveTo>
                  <a:lnTo>
                    <a:pt x="30" y="30"/>
                  </a:lnTo>
                  <a:lnTo>
                    <a:pt x="0" y="90"/>
                  </a:lnTo>
                  <a:lnTo>
                    <a:pt x="30" y="165"/>
                  </a:lnTo>
                  <a:lnTo>
                    <a:pt x="90" y="180"/>
                  </a:lnTo>
                  <a:lnTo>
                    <a:pt x="30" y="210"/>
                  </a:lnTo>
                  <a:lnTo>
                    <a:pt x="0" y="270"/>
                  </a:lnTo>
                  <a:lnTo>
                    <a:pt x="30" y="345"/>
                  </a:lnTo>
                  <a:lnTo>
                    <a:pt x="90" y="360"/>
                  </a:lnTo>
                </a:path>
              </a:pathLst>
            </a:custGeom>
            <a:solidFill>
              <a:srgbClr val="CCECFF"/>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77" name="Line 101"/>
            <p:cNvSpPr>
              <a:spLocks noChangeAspect="1" noChangeShapeType="1"/>
            </p:cNvSpPr>
            <p:nvPr/>
          </p:nvSpPr>
          <p:spPr bwMode="auto">
            <a:xfrm flipV="1">
              <a:off x="339" y="1328"/>
              <a:ext cx="0" cy="429"/>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78" name="Rectangle 102"/>
            <p:cNvSpPr>
              <a:spLocks noChangeAspect="1" noChangeArrowheads="1"/>
            </p:cNvSpPr>
            <p:nvPr/>
          </p:nvSpPr>
          <p:spPr bwMode="auto">
            <a:xfrm>
              <a:off x="319" y="1499"/>
              <a:ext cx="39" cy="36"/>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79" name="Rectangle 103"/>
            <p:cNvSpPr>
              <a:spLocks noChangeAspect="1" noChangeArrowheads="1"/>
            </p:cNvSpPr>
            <p:nvPr/>
          </p:nvSpPr>
          <p:spPr bwMode="auto">
            <a:xfrm>
              <a:off x="376" y="1548"/>
              <a:ext cx="39" cy="35"/>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81" name="Line 105"/>
            <p:cNvSpPr>
              <a:spLocks noChangeAspect="1" noChangeShapeType="1"/>
            </p:cNvSpPr>
            <p:nvPr/>
          </p:nvSpPr>
          <p:spPr bwMode="auto">
            <a:xfrm>
              <a:off x="339" y="1720"/>
              <a:ext cx="114"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82" name="Line 106"/>
            <p:cNvSpPr>
              <a:spLocks noChangeAspect="1" noChangeShapeType="1"/>
            </p:cNvSpPr>
            <p:nvPr/>
          </p:nvSpPr>
          <p:spPr bwMode="auto">
            <a:xfrm>
              <a:off x="345" y="1565"/>
              <a:ext cx="13" cy="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83" name="Line 107"/>
            <p:cNvSpPr>
              <a:spLocks noChangeAspect="1" noChangeShapeType="1"/>
            </p:cNvSpPr>
            <p:nvPr/>
          </p:nvSpPr>
          <p:spPr bwMode="auto">
            <a:xfrm>
              <a:off x="459" y="1710"/>
              <a:ext cx="2" cy="681"/>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84" name="Line 108"/>
            <p:cNvSpPr>
              <a:spLocks noChangeAspect="1" noChangeShapeType="1"/>
            </p:cNvSpPr>
            <p:nvPr/>
          </p:nvSpPr>
          <p:spPr bwMode="auto">
            <a:xfrm>
              <a:off x="1095" y="1569"/>
              <a:ext cx="453" cy="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85" name="Line 109"/>
            <p:cNvSpPr>
              <a:spLocks noChangeAspect="1" noChangeShapeType="1"/>
            </p:cNvSpPr>
            <p:nvPr/>
          </p:nvSpPr>
          <p:spPr bwMode="auto">
            <a:xfrm flipH="1">
              <a:off x="2661" y="3204"/>
              <a:ext cx="307" cy="5"/>
            </a:xfrm>
            <a:prstGeom prst="line">
              <a:avLst/>
            </a:prstGeom>
            <a:noFill/>
            <a:ln w="28575">
              <a:solidFill>
                <a:srgbClr val="FF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87" name="Line 111"/>
            <p:cNvSpPr>
              <a:spLocks noChangeAspect="1" noChangeShapeType="1"/>
            </p:cNvSpPr>
            <p:nvPr/>
          </p:nvSpPr>
          <p:spPr bwMode="auto">
            <a:xfrm flipH="1">
              <a:off x="1996" y="2576"/>
              <a:ext cx="0" cy="181"/>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3" name="Group 112"/>
            <p:cNvGrpSpPr>
              <a:grpSpLocks noChangeAspect="1"/>
            </p:cNvGrpSpPr>
            <p:nvPr/>
          </p:nvGrpSpPr>
          <p:grpSpPr bwMode="auto">
            <a:xfrm>
              <a:off x="807" y="3584"/>
              <a:ext cx="76" cy="49"/>
              <a:chOff x="5267" y="13515"/>
              <a:chExt cx="117" cy="76"/>
            </a:xfrm>
          </p:grpSpPr>
          <p:sp>
            <p:nvSpPr>
              <p:cNvPr id="75889" name="Freeform 113"/>
              <p:cNvSpPr>
                <a:spLocks noChangeAspect="1"/>
              </p:cNvSpPr>
              <p:nvPr/>
            </p:nvSpPr>
            <p:spPr bwMode="auto">
              <a:xfrm>
                <a:off x="5287" y="13515"/>
                <a:ext cx="77" cy="76"/>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90" name="Line 114"/>
              <p:cNvSpPr>
                <a:spLocks noChangeAspect="1" noChangeShapeType="1"/>
              </p:cNvSpPr>
              <p:nvPr/>
            </p:nvSpPr>
            <p:spPr bwMode="auto">
              <a:xfrm>
                <a:off x="5267" y="13591"/>
                <a:ext cx="11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75891" name="Line 115"/>
            <p:cNvSpPr>
              <a:spLocks noChangeAspect="1" noChangeShapeType="1"/>
            </p:cNvSpPr>
            <p:nvPr/>
          </p:nvSpPr>
          <p:spPr bwMode="auto">
            <a:xfrm>
              <a:off x="2565" y="3049"/>
              <a:ext cx="33"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92" name="Line 116"/>
            <p:cNvSpPr>
              <a:spLocks noChangeAspect="1" noChangeShapeType="1"/>
            </p:cNvSpPr>
            <p:nvPr/>
          </p:nvSpPr>
          <p:spPr bwMode="auto">
            <a:xfrm flipH="1" flipV="1">
              <a:off x="2684" y="3474"/>
              <a:ext cx="296" cy="2"/>
            </a:xfrm>
            <a:prstGeom prst="line">
              <a:avLst/>
            </a:prstGeom>
            <a:noFill/>
            <a:ln w="28575">
              <a:solidFill>
                <a:srgbClr val="FF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93" name="Line 117"/>
            <p:cNvSpPr>
              <a:spLocks noChangeShapeType="1"/>
            </p:cNvSpPr>
            <p:nvPr/>
          </p:nvSpPr>
          <p:spPr bwMode="auto">
            <a:xfrm flipV="1">
              <a:off x="2299" y="1553"/>
              <a:ext cx="0" cy="843"/>
            </a:xfrm>
            <a:prstGeom prst="line">
              <a:avLst/>
            </a:prstGeom>
            <a:noFill/>
            <a:ln w="28575">
              <a:solidFill>
                <a:srgbClr val="00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94" name="Line 118"/>
            <p:cNvSpPr>
              <a:spLocks noChangeShapeType="1"/>
            </p:cNvSpPr>
            <p:nvPr/>
          </p:nvSpPr>
          <p:spPr bwMode="auto">
            <a:xfrm>
              <a:off x="1879" y="1562"/>
              <a:ext cx="420" cy="0"/>
            </a:xfrm>
            <a:prstGeom prst="line">
              <a:avLst/>
            </a:prstGeom>
            <a:noFill/>
            <a:ln w="28575">
              <a:solidFill>
                <a:srgbClr val="00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4" name="Group 119"/>
            <p:cNvGrpSpPr>
              <a:grpSpLocks/>
            </p:cNvGrpSpPr>
            <p:nvPr/>
          </p:nvGrpSpPr>
          <p:grpSpPr bwMode="auto">
            <a:xfrm>
              <a:off x="1576" y="3353"/>
              <a:ext cx="81" cy="63"/>
              <a:chOff x="2241" y="2436"/>
              <a:chExt cx="81" cy="63"/>
            </a:xfrm>
          </p:grpSpPr>
          <p:sp>
            <p:nvSpPr>
              <p:cNvPr id="75896" name="Freeform 120"/>
              <p:cNvSpPr>
                <a:spLocks noChangeAspect="1"/>
              </p:cNvSpPr>
              <p:nvPr/>
            </p:nvSpPr>
            <p:spPr bwMode="auto">
              <a:xfrm>
                <a:off x="2256" y="2436"/>
                <a:ext cx="50" cy="48"/>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897" name="Line 121"/>
              <p:cNvSpPr>
                <a:spLocks noChangeShapeType="1"/>
              </p:cNvSpPr>
              <p:nvPr/>
            </p:nvSpPr>
            <p:spPr bwMode="auto">
              <a:xfrm>
                <a:off x="2241" y="2496"/>
                <a:ext cx="81" cy="3"/>
              </a:xfrm>
              <a:prstGeom prst="line">
                <a:avLst/>
              </a:prstGeom>
              <a:noFill/>
              <a:ln w="28575">
                <a:solidFill>
                  <a:srgbClr val="00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grpSp>
        <p:grpSp>
          <p:nvGrpSpPr>
            <p:cNvPr id="5" name="Group 122"/>
            <p:cNvGrpSpPr>
              <a:grpSpLocks/>
            </p:cNvGrpSpPr>
            <p:nvPr/>
          </p:nvGrpSpPr>
          <p:grpSpPr bwMode="auto">
            <a:xfrm>
              <a:off x="2338" y="3344"/>
              <a:ext cx="81" cy="63"/>
              <a:chOff x="2241" y="2436"/>
              <a:chExt cx="81" cy="63"/>
            </a:xfrm>
          </p:grpSpPr>
          <p:sp>
            <p:nvSpPr>
              <p:cNvPr id="75899" name="Freeform 123"/>
              <p:cNvSpPr>
                <a:spLocks noChangeAspect="1"/>
              </p:cNvSpPr>
              <p:nvPr/>
            </p:nvSpPr>
            <p:spPr bwMode="auto">
              <a:xfrm>
                <a:off x="2256" y="2436"/>
                <a:ext cx="50" cy="48"/>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75900" name="Line 124"/>
              <p:cNvSpPr>
                <a:spLocks noChangeShapeType="1"/>
              </p:cNvSpPr>
              <p:nvPr/>
            </p:nvSpPr>
            <p:spPr bwMode="auto">
              <a:xfrm>
                <a:off x="2241" y="2496"/>
                <a:ext cx="81" cy="3"/>
              </a:xfrm>
              <a:prstGeom prst="line">
                <a:avLst/>
              </a:prstGeom>
              <a:noFill/>
              <a:ln w="28575">
                <a:solidFill>
                  <a:srgbClr val="00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25716" name="Text Box 8"/>
            <p:cNvSpPr txBox="1">
              <a:spLocks noChangeAspect="1" noChangeArrowheads="1"/>
            </p:cNvSpPr>
            <p:nvPr/>
          </p:nvSpPr>
          <p:spPr bwMode="auto">
            <a:xfrm>
              <a:off x="2607" y="3229"/>
              <a:ext cx="562" cy="248"/>
            </a:xfrm>
            <a:prstGeom prst="rect">
              <a:avLst/>
            </a:prstGeom>
            <a:noFill/>
            <a:ln w="28575">
              <a:noFill/>
              <a:miter lim="800000"/>
              <a:headEnd/>
              <a:tailEnd/>
            </a:ln>
          </p:spPr>
          <p:txBody>
            <a:bodyPr/>
            <a:lstStyle/>
            <a:p>
              <a:pPr algn="l" rtl="0"/>
              <a:r>
                <a:rPr lang="en-US">
                  <a:solidFill>
                    <a:srgbClr val="000000"/>
                  </a:solidFill>
                  <a:latin typeface="Times New Roman" pitchFamily="18" charset="0"/>
                </a:rPr>
                <a:t>yo</a:t>
              </a:r>
              <a:r>
                <a:rPr lang="en-US" baseline="-25000">
                  <a:solidFill>
                    <a:srgbClr val="000000"/>
                  </a:solidFill>
                  <a:latin typeface="Times New Roman" pitchFamily="18" charset="0"/>
                </a:rPr>
                <a:t>DIF</a:t>
              </a:r>
              <a:endParaRPr lang="en-US" sz="1000">
                <a:solidFill>
                  <a:srgbClr val="000000"/>
                </a:solidFill>
                <a:latin typeface="Times New Roman" pitchFamily="18" charset="0"/>
              </a:endParaRPr>
            </a:p>
          </p:txBody>
        </p:sp>
      </p:grpSp>
      <p:sp>
        <p:nvSpPr>
          <p:cNvPr id="125" name="Date Placeholder 124"/>
          <p:cNvSpPr>
            <a:spLocks noGrp="1"/>
          </p:cNvSpPr>
          <p:nvPr>
            <p:ph type="dt" sz="half" idx="11"/>
          </p:nvPr>
        </p:nvSpPr>
        <p:spPr/>
        <p:txBody>
          <a:bodyPr/>
          <a:lstStyle/>
          <a:p>
            <a:fld id="{FC334F4C-B9C8-427A-BBFF-6295F7EDD236}" type="datetime4">
              <a:rPr lang="en-US">
                <a:solidFill>
                  <a:srgbClr val="000000"/>
                </a:solidFill>
              </a:rPr>
              <a:pPr/>
              <a:t>May 27, 2022</a:t>
            </a:fld>
            <a:endParaRPr dirty="0">
              <a:solidFill>
                <a:srgbClr val="000000"/>
              </a:solidFill>
            </a:endParaRPr>
          </a:p>
        </p:txBody>
      </p:sp>
      <p:sp>
        <p:nvSpPr>
          <p:cNvPr id="126" name="Slide Number Placeholder 12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43</a:t>
            </a:fld>
            <a:endParaRPr dirty="0">
              <a:solidFill>
                <a:srgbClr val="000000"/>
              </a:solidFill>
            </a:endParaRPr>
          </a:p>
        </p:txBody>
      </p:sp>
      <p:sp>
        <p:nvSpPr>
          <p:cNvPr id="127" name="Footer Placeholder 12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32879021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4016332" y="1418794"/>
            <a:ext cx="4957763" cy="2222500"/>
          </a:xfrm>
          <a:prstGeom prst="rect">
            <a:avLst/>
          </a:prstGeom>
          <a:noFill/>
          <a:ln w="9525">
            <a:noFill/>
            <a:miter lim="800000"/>
            <a:headEnd/>
            <a:tailEnd/>
          </a:ln>
        </p:spPr>
        <p:txBody>
          <a:bodyPr/>
          <a:lstStyle/>
          <a:p>
            <a:pPr marL="342900" indent="-342900" algn="l" rtl="0">
              <a:spcBef>
                <a:spcPct val="20000"/>
              </a:spcBef>
              <a:buClr>
                <a:srgbClr val="005ADE"/>
              </a:buClr>
              <a:buSzPct val="50000"/>
              <a:buFont typeface="Monotype Sorts" pitchFamily="2" charset="2"/>
              <a:buChar char="n"/>
            </a:pPr>
            <a:r>
              <a:rPr lang="en-ZA" dirty="0">
                <a:solidFill>
                  <a:srgbClr val="000000"/>
                </a:solidFill>
                <a:latin typeface="Tahoma" pitchFamily="34" charset="0"/>
              </a:rPr>
              <a:t>yo</a:t>
            </a:r>
            <a:r>
              <a:rPr lang="en-ZA" baseline="-25000" dirty="0">
                <a:solidFill>
                  <a:srgbClr val="000000"/>
                </a:solidFill>
                <a:latin typeface="Tahoma" pitchFamily="34" charset="0"/>
              </a:rPr>
              <a:t>EN</a:t>
            </a:r>
            <a:r>
              <a:rPr lang="en-ZA" dirty="0">
                <a:solidFill>
                  <a:srgbClr val="000000"/>
                </a:solidFill>
                <a:latin typeface="Tahoma" pitchFamily="34" charset="0"/>
              </a:rPr>
              <a:t>es la suma de todos los valores positivos instantáneos del alimentador</a:t>
            </a:r>
          </a:p>
          <a:p>
            <a:pPr marL="342900" indent="-342900" algn="l" rtl="0">
              <a:spcBef>
                <a:spcPct val="20000"/>
              </a:spcBef>
              <a:buClr>
                <a:srgbClr val="005ADE"/>
              </a:buClr>
              <a:buSzPct val="50000"/>
              <a:buFont typeface="Monotype Sorts" pitchFamily="2" charset="2"/>
              <a:buChar char="n"/>
            </a:pPr>
            <a:r>
              <a:rPr lang="en-ZA" dirty="0">
                <a:solidFill>
                  <a:srgbClr val="000000"/>
                </a:solidFill>
                <a:latin typeface="Tahoma" pitchFamily="34" charset="0"/>
              </a:rPr>
              <a:t>yo</a:t>
            </a:r>
            <a:r>
              <a:rPr lang="en-ZA" baseline="-25000" dirty="0">
                <a:solidFill>
                  <a:srgbClr val="000000"/>
                </a:solidFill>
                <a:latin typeface="Tahoma" pitchFamily="34" charset="0"/>
              </a:rPr>
              <a:t>AFUERA</a:t>
            </a:r>
            <a:r>
              <a:rPr lang="en-ZA" dirty="0">
                <a:solidFill>
                  <a:srgbClr val="000000"/>
                </a:solidFill>
                <a:latin typeface="Tahoma" pitchFamily="34" charset="0"/>
              </a:rPr>
              <a:t>es la suma de todos los valores negativos instantáneos del alimentador</a:t>
            </a:r>
          </a:p>
          <a:p>
            <a:pPr marL="342900" indent="-342900" algn="l" rtl="0">
              <a:spcBef>
                <a:spcPct val="20000"/>
              </a:spcBef>
              <a:buClr>
                <a:srgbClr val="005ADE"/>
              </a:buClr>
              <a:buSzPct val="50000"/>
              <a:buFont typeface="Monotype Sorts" pitchFamily="2" charset="2"/>
              <a:buChar char="n"/>
            </a:pPr>
            <a:r>
              <a:rPr lang="en-ZA" dirty="0">
                <a:solidFill>
                  <a:srgbClr val="000000"/>
                </a:solidFill>
                <a:latin typeface="Tahoma" pitchFamily="34" charset="0"/>
              </a:rPr>
              <a:t>yo</a:t>
            </a:r>
            <a:r>
              <a:rPr lang="en-ZA" baseline="-25000" dirty="0">
                <a:solidFill>
                  <a:srgbClr val="000000"/>
                </a:solidFill>
                <a:latin typeface="Tahoma" pitchFamily="34" charset="0"/>
              </a:rPr>
              <a:t>DIF</a:t>
            </a:r>
            <a:r>
              <a:rPr lang="en-ZA" dirty="0">
                <a:solidFill>
                  <a:srgbClr val="000000"/>
                </a:solidFill>
                <a:latin typeface="Tahoma" pitchFamily="34" charset="0"/>
              </a:rPr>
              <a:t>= yo</a:t>
            </a:r>
            <a:r>
              <a:rPr lang="en-ZA" baseline="-25000" dirty="0">
                <a:solidFill>
                  <a:srgbClr val="000000"/>
                </a:solidFill>
                <a:latin typeface="Tahoma" pitchFamily="34" charset="0"/>
              </a:rPr>
              <a:t>EN</a:t>
            </a:r>
            <a:r>
              <a:rPr lang="en-ZA" dirty="0">
                <a:solidFill>
                  <a:srgbClr val="000000"/>
                </a:solidFill>
                <a:latin typeface="Tahoma" pitchFamily="34" charset="0"/>
              </a:rPr>
              <a:t>- YO</a:t>
            </a:r>
            <a:r>
              <a:rPr lang="en-ZA" baseline="-25000" dirty="0">
                <a:solidFill>
                  <a:srgbClr val="000000"/>
                </a:solidFill>
                <a:latin typeface="Tahoma" pitchFamily="34" charset="0"/>
              </a:rPr>
              <a:t>AFUERA</a:t>
            </a:r>
            <a:r>
              <a:rPr lang="en-ZA" dirty="0">
                <a:solidFill>
                  <a:srgbClr val="000000"/>
                </a:solidFill>
                <a:latin typeface="Tahoma" pitchFamily="34" charset="0"/>
              </a:rPr>
              <a:t> </a:t>
            </a:r>
            <a:endParaRPr lang="en-US" dirty="0">
              <a:solidFill>
                <a:srgbClr val="000000"/>
              </a:solidFill>
              <a:latin typeface="Tahoma" pitchFamily="34" charset="0"/>
            </a:endParaRPr>
          </a:p>
          <a:p>
            <a:pPr marL="342900" indent="-342900" algn="l" rtl="0">
              <a:spcBef>
                <a:spcPct val="20000"/>
              </a:spcBef>
              <a:buClr>
                <a:srgbClr val="005ADE"/>
              </a:buClr>
              <a:buSzPct val="50000"/>
              <a:buFont typeface="Monotype Sorts" pitchFamily="2" charset="2"/>
              <a:buChar char="n"/>
            </a:pPr>
            <a:endParaRPr lang="en-US" dirty="0">
              <a:solidFill>
                <a:srgbClr val="000000"/>
              </a:solidFill>
              <a:latin typeface="Tahoma" pitchFamily="34" charset="0"/>
            </a:endParaRPr>
          </a:p>
        </p:txBody>
      </p:sp>
      <p:sp>
        <p:nvSpPr>
          <p:cNvPr id="26627" name="Rectangle 3"/>
          <p:cNvSpPr>
            <a:spLocks noGrp="1" noChangeArrowheads="1"/>
          </p:cNvSpPr>
          <p:nvPr>
            <p:ph type="title"/>
          </p:nvPr>
        </p:nvSpPr>
        <p:spPr/>
        <p:txBody>
          <a:bodyPr/>
          <a:lstStyle/>
          <a:p>
            <a:pPr algn="l" rtl="0"/>
            <a:r>
              <a:rPr lang="en-US" dirty="0" smtClean="0"/>
              <a:t>Comparador diferencial</a:t>
            </a:r>
          </a:p>
        </p:txBody>
      </p:sp>
      <p:sp>
        <p:nvSpPr>
          <p:cNvPr id="131" name="Subtitle 130"/>
          <p:cNvSpPr>
            <a:spLocks noGrp="1"/>
          </p:cNvSpPr>
          <p:nvPr>
            <p:ph type="subTitle" idx="10"/>
          </p:nvPr>
        </p:nvSpPr>
        <p:spPr>
          <a:xfrm>
            <a:off x="0" y="633318"/>
            <a:ext cx="9144000" cy="389249"/>
          </a:xfrm>
        </p:spPr>
        <p:txBody>
          <a:bodyPr/>
          <a:lstStyle/>
          <a:p>
            <a:pPr algn="l" rtl="0"/>
            <a:r>
              <a:rPr lang="en-US" dirty="0" smtClean="0"/>
              <a:t>Conexión monofásica</a:t>
            </a:r>
            <a:endParaRPr lang="en-US" dirty="0"/>
          </a:p>
        </p:txBody>
      </p:sp>
      <p:sp>
        <p:nvSpPr>
          <p:cNvPr id="26628" name="Rectangle 4"/>
          <p:cNvSpPr>
            <a:spLocks noChangeAspect="1" noChangeArrowheads="1"/>
          </p:cNvSpPr>
          <p:nvPr/>
        </p:nvSpPr>
        <p:spPr bwMode="auto">
          <a:xfrm>
            <a:off x="6837363" y="4516438"/>
            <a:ext cx="436562" cy="212990"/>
          </a:xfrm>
          <a:prstGeom prst="rect">
            <a:avLst/>
          </a:prstGeom>
          <a:solidFill>
            <a:schemeClr val="bg1"/>
          </a:solidFill>
          <a:ln w="28575">
            <a:noFill/>
            <a:miter lim="800000"/>
            <a:headEnd/>
            <a:tailEnd/>
          </a:ln>
        </p:spPr>
        <p:txBody>
          <a:bodyPr lIns="0" tIns="0" rIns="0" bIns="0"/>
          <a:lstStyle/>
          <a:p>
            <a:pPr algn="l" rtl="0"/>
            <a:r>
              <a:rPr lang="en-US" sz="1400">
                <a:solidFill>
                  <a:srgbClr val="000000"/>
                </a:solidFill>
              </a:rPr>
              <a:t>Viaje</a:t>
            </a:r>
            <a:endParaRPr lang="en-US" sz="1000">
              <a:solidFill>
                <a:srgbClr val="000000"/>
              </a:solidFill>
              <a:latin typeface="Times New Roman" pitchFamily="18" charset="0"/>
            </a:endParaRPr>
          </a:p>
        </p:txBody>
      </p:sp>
      <p:sp>
        <p:nvSpPr>
          <p:cNvPr id="26629" name="Rectangle 6"/>
          <p:cNvSpPr>
            <a:spLocks noChangeAspect="1" noChangeArrowheads="1"/>
          </p:cNvSpPr>
          <p:nvPr/>
        </p:nvSpPr>
        <p:spPr bwMode="auto">
          <a:xfrm>
            <a:off x="4291013" y="4685771"/>
            <a:ext cx="455612" cy="288396"/>
          </a:xfrm>
          <a:prstGeom prst="rect">
            <a:avLst/>
          </a:prstGeom>
          <a:solidFill>
            <a:schemeClr val="bg1"/>
          </a:solidFill>
          <a:ln w="28575">
            <a:noFill/>
            <a:miter lim="800000"/>
            <a:headEnd/>
            <a:tailEnd/>
          </a:ln>
        </p:spPr>
        <p:txBody>
          <a:bodyPr wrap="none" lIns="0" tIns="0" rIns="0" bIns="0"/>
          <a:lstStyle/>
          <a:p>
            <a:pPr algn="l" rtl="0"/>
            <a:r>
              <a:rPr lang="en-US" sz="1000">
                <a:solidFill>
                  <a:srgbClr val="FF0000"/>
                </a:solidFill>
              </a:rPr>
              <a:t> </a:t>
            </a:r>
            <a:r>
              <a:rPr lang="en-US">
                <a:solidFill>
                  <a:srgbClr val="000000"/>
                </a:solidFill>
                <a:latin typeface="Times New Roman" pitchFamily="18" charset="0"/>
              </a:rPr>
              <a:t>yo</a:t>
            </a:r>
            <a:r>
              <a:rPr lang="en-US" baseline="-25000">
                <a:solidFill>
                  <a:srgbClr val="000000"/>
                </a:solidFill>
                <a:latin typeface="Times New Roman" pitchFamily="18" charset="0"/>
              </a:rPr>
              <a:t>EN</a:t>
            </a:r>
            <a:endParaRPr lang="en-US" sz="1400">
              <a:solidFill>
                <a:srgbClr val="000000"/>
              </a:solidFill>
              <a:latin typeface="Times New Roman" pitchFamily="18" charset="0"/>
            </a:endParaRPr>
          </a:p>
        </p:txBody>
      </p:sp>
      <p:sp>
        <p:nvSpPr>
          <p:cNvPr id="98311" name="Freeform 7"/>
          <p:cNvSpPr>
            <a:spLocks noChangeAspect="1"/>
          </p:cNvSpPr>
          <p:nvPr/>
        </p:nvSpPr>
        <p:spPr bwMode="auto">
          <a:xfrm>
            <a:off x="2887664" y="2079625"/>
            <a:ext cx="60325" cy="195792"/>
          </a:xfrm>
          <a:custGeom>
            <a:avLst/>
            <a:gdLst/>
            <a:ahLst/>
            <a:cxnLst>
              <a:cxn ang="0">
                <a:pos x="90" y="0"/>
              </a:cxn>
              <a:cxn ang="0">
                <a:pos x="30" y="15"/>
              </a:cxn>
              <a:cxn ang="0">
                <a:pos x="0" y="90"/>
              </a:cxn>
              <a:cxn ang="0">
                <a:pos x="30" y="150"/>
              </a:cxn>
              <a:cxn ang="0">
                <a:pos x="90" y="180"/>
              </a:cxn>
              <a:cxn ang="0">
                <a:pos x="30" y="195"/>
              </a:cxn>
              <a:cxn ang="0">
                <a:pos x="0" y="270"/>
              </a:cxn>
              <a:cxn ang="0">
                <a:pos x="30" y="330"/>
              </a:cxn>
              <a:cxn ang="0">
                <a:pos x="90" y="360"/>
              </a:cxn>
            </a:cxnLst>
            <a:rect l="0" t="0" r="r" b="b"/>
            <a:pathLst>
              <a:path w="90" h="360">
                <a:moveTo>
                  <a:pt x="90" y="0"/>
                </a:moveTo>
                <a:lnTo>
                  <a:pt x="30" y="15"/>
                </a:lnTo>
                <a:lnTo>
                  <a:pt x="0" y="90"/>
                </a:lnTo>
                <a:lnTo>
                  <a:pt x="30" y="150"/>
                </a:lnTo>
                <a:lnTo>
                  <a:pt x="90" y="180"/>
                </a:lnTo>
                <a:lnTo>
                  <a:pt x="30" y="195"/>
                </a:lnTo>
                <a:lnTo>
                  <a:pt x="0" y="270"/>
                </a:lnTo>
                <a:lnTo>
                  <a:pt x="30" y="330"/>
                </a:lnTo>
                <a:lnTo>
                  <a:pt x="90" y="360"/>
                </a:lnTo>
              </a:path>
            </a:pathLst>
          </a:custGeom>
          <a:solidFill>
            <a:srgbClr val="CCECFF"/>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6631" name="Rectangle 8"/>
          <p:cNvSpPr>
            <a:spLocks noChangeAspect="1" noChangeArrowheads="1"/>
          </p:cNvSpPr>
          <p:nvPr/>
        </p:nvSpPr>
        <p:spPr bwMode="auto">
          <a:xfrm>
            <a:off x="4187826" y="4381501"/>
            <a:ext cx="803275" cy="273844"/>
          </a:xfrm>
          <a:prstGeom prst="rect">
            <a:avLst/>
          </a:prstGeom>
          <a:noFill/>
          <a:ln w="28575">
            <a:noFill/>
            <a:miter lim="800000"/>
            <a:headEnd/>
            <a:tailEnd/>
          </a:ln>
        </p:spPr>
        <p:txBody>
          <a:bodyPr wrap="none" lIns="0" tIns="0" rIns="0" bIns="0"/>
          <a:lstStyle/>
          <a:p>
            <a:pPr algn="l" rtl="0"/>
            <a:r>
              <a:rPr lang="en-US" sz="1200">
                <a:solidFill>
                  <a:srgbClr val="000000"/>
                </a:solidFill>
              </a:rPr>
              <a:t> </a:t>
            </a:r>
            <a:r>
              <a:rPr lang="en-US" sz="1200">
                <a:solidFill>
                  <a:srgbClr val="000000"/>
                </a:solidFill>
                <a:latin typeface="Times New Roman" pitchFamily="18" charset="0"/>
              </a:rPr>
              <a:t> </a:t>
            </a:r>
            <a:r>
              <a:rPr lang="en-US">
                <a:solidFill>
                  <a:srgbClr val="000000"/>
                </a:solidFill>
                <a:latin typeface="Times New Roman" pitchFamily="18" charset="0"/>
              </a:rPr>
              <a:t>yo</a:t>
            </a:r>
            <a:r>
              <a:rPr lang="en-US" baseline="-25000">
                <a:solidFill>
                  <a:srgbClr val="000000"/>
                </a:solidFill>
                <a:latin typeface="Times New Roman" pitchFamily="18" charset="0"/>
              </a:rPr>
              <a:t>AFUERA</a:t>
            </a:r>
            <a:endParaRPr lang="en-US" sz="1400" baseline="-25000">
              <a:solidFill>
                <a:srgbClr val="000000"/>
              </a:solidFill>
            </a:endParaRPr>
          </a:p>
        </p:txBody>
      </p:sp>
      <p:sp>
        <p:nvSpPr>
          <p:cNvPr id="98313" name="Freeform 9"/>
          <p:cNvSpPr>
            <a:spLocks noChangeAspect="1"/>
          </p:cNvSpPr>
          <p:nvPr/>
        </p:nvSpPr>
        <p:spPr bwMode="auto">
          <a:xfrm>
            <a:off x="6427788" y="4476751"/>
            <a:ext cx="242887" cy="537104"/>
          </a:xfrm>
          <a:custGeom>
            <a:avLst/>
            <a:gdLst/>
            <a:ahLst/>
            <a:cxnLst>
              <a:cxn ang="0">
                <a:pos x="0" y="990"/>
              </a:cxn>
              <a:cxn ang="0">
                <a:pos x="0" y="0"/>
              </a:cxn>
              <a:cxn ang="0">
                <a:pos x="360" y="0"/>
              </a:cxn>
            </a:cxnLst>
            <a:rect l="0" t="0" r="r" b="b"/>
            <a:pathLst>
              <a:path w="360" h="990">
                <a:moveTo>
                  <a:pt x="0" y="990"/>
                </a:moveTo>
                <a:lnTo>
                  <a:pt x="0" y="0"/>
                </a:lnTo>
                <a:lnTo>
                  <a:pt x="36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14" name="Line 10"/>
          <p:cNvSpPr>
            <a:spLocks noChangeAspect="1" noChangeShapeType="1"/>
          </p:cNvSpPr>
          <p:nvPr/>
        </p:nvSpPr>
        <p:spPr bwMode="auto">
          <a:xfrm>
            <a:off x="385763" y="2780771"/>
            <a:ext cx="2633662"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15" name="Rectangle 11"/>
          <p:cNvSpPr>
            <a:spLocks noChangeAspect="1" noChangeArrowheads="1"/>
          </p:cNvSpPr>
          <p:nvPr/>
        </p:nvSpPr>
        <p:spPr bwMode="auto">
          <a:xfrm>
            <a:off x="1627189" y="2488407"/>
            <a:ext cx="179387" cy="145521"/>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16" name="Line 12"/>
          <p:cNvSpPr>
            <a:spLocks noChangeAspect="1" noChangeShapeType="1"/>
          </p:cNvSpPr>
          <p:nvPr/>
        </p:nvSpPr>
        <p:spPr bwMode="auto">
          <a:xfrm>
            <a:off x="1719263" y="2633928"/>
            <a:ext cx="0" cy="14684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17" name="Line 13"/>
          <p:cNvSpPr>
            <a:spLocks noChangeAspect="1" noChangeShapeType="1"/>
          </p:cNvSpPr>
          <p:nvPr/>
        </p:nvSpPr>
        <p:spPr bwMode="auto">
          <a:xfrm>
            <a:off x="1719263" y="1738313"/>
            <a:ext cx="0" cy="75009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18" name="Rectangle 14"/>
          <p:cNvSpPr>
            <a:spLocks noChangeAspect="1" noChangeArrowheads="1"/>
          </p:cNvSpPr>
          <p:nvPr/>
        </p:nvSpPr>
        <p:spPr bwMode="auto">
          <a:xfrm>
            <a:off x="447676" y="2488407"/>
            <a:ext cx="180975" cy="145521"/>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19" name="Line 15"/>
          <p:cNvSpPr>
            <a:spLocks noChangeAspect="1" noChangeShapeType="1"/>
          </p:cNvSpPr>
          <p:nvPr/>
        </p:nvSpPr>
        <p:spPr bwMode="auto">
          <a:xfrm>
            <a:off x="538163" y="2633928"/>
            <a:ext cx="0" cy="14684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20" name="Line 16"/>
          <p:cNvSpPr>
            <a:spLocks noChangeAspect="1" noChangeShapeType="1"/>
          </p:cNvSpPr>
          <p:nvPr/>
        </p:nvSpPr>
        <p:spPr bwMode="auto">
          <a:xfrm>
            <a:off x="538163" y="2288646"/>
            <a:ext cx="0" cy="199761"/>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21" name="Rectangle 17"/>
          <p:cNvSpPr>
            <a:spLocks noChangeAspect="1" noChangeArrowheads="1"/>
          </p:cNvSpPr>
          <p:nvPr/>
        </p:nvSpPr>
        <p:spPr bwMode="auto">
          <a:xfrm>
            <a:off x="2836863" y="2488407"/>
            <a:ext cx="182562" cy="145521"/>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22" name="Line 18"/>
          <p:cNvSpPr>
            <a:spLocks noChangeAspect="1" noChangeShapeType="1"/>
          </p:cNvSpPr>
          <p:nvPr/>
        </p:nvSpPr>
        <p:spPr bwMode="auto">
          <a:xfrm>
            <a:off x="2927350" y="2633928"/>
            <a:ext cx="1588" cy="129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23" name="Line 19"/>
          <p:cNvSpPr>
            <a:spLocks noChangeAspect="1" noChangeShapeType="1"/>
          </p:cNvSpPr>
          <p:nvPr/>
        </p:nvSpPr>
        <p:spPr bwMode="auto">
          <a:xfrm flipH="1">
            <a:off x="2928939" y="1771386"/>
            <a:ext cx="7937" cy="72760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24" name="Freeform 20"/>
          <p:cNvSpPr>
            <a:spLocks noChangeAspect="1"/>
          </p:cNvSpPr>
          <p:nvPr/>
        </p:nvSpPr>
        <p:spPr bwMode="auto">
          <a:xfrm>
            <a:off x="1677989" y="2079625"/>
            <a:ext cx="60325" cy="195792"/>
          </a:xfrm>
          <a:custGeom>
            <a:avLst/>
            <a:gdLst/>
            <a:ahLst/>
            <a:cxnLst>
              <a:cxn ang="0">
                <a:pos x="90" y="0"/>
              </a:cxn>
              <a:cxn ang="0">
                <a:pos x="30" y="15"/>
              </a:cxn>
              <a:cxn ang="0">
                <a:pos x="0" y="90"/>
              </a:cxn>
              <a:cxn ang="0">
                <a:pos x="30" y="150"/>
              </a:cxn>
              <a:cxn ang="0">
                <a:pos x="90" y="180"/>
              </a:cxn>
              <a:cxn ang="0">
                <a:pos x="30" y="195"/>
              </a:cxn>
              <a:cxn ang="0">
                <a:pos x="0" y="270"/>
              </a:cxn>
              <a:cxn ang="0">
                <a:pos x="30" y="330"/>
              </a:cxn>
              <a:cxn ang="0">
                <a:pos x="90" y="360"/>
              </a:cxn>
            </a:cxnLst>
            <a:rect l="0" t="0" r="r" b="b"/>
            <a:pathLst>
              <a:path w="90" h="360">
                <a:moveTo>
                  <a:pt x="90" y="0"/>
                </a:moveTo>
                <a:lnTo>
                  <a:pt x="30" y="15"/>
                </a:lnTo>
                <a:lnTo>
                  <a:pt x="0" y="90"/>
                </a:lnTo>
                <a:lnTo>
                  <a:pt x="30" y="150"/>
                </a:lnTo>
                <a:lnTo>
                  <a:pt x="90" y="180"/>
                </a:lnTo>
                <a:lnTo>
                  <a:pt x="30" y="195"/>
                </a:lnTo>
                <a:lnTo>
                  <a:pt x="0" y="270"/>
                </a:lnTo>
                <a:lnTo>
                  <a:pt x="30" y="330"/>
                </a:lnTo>
                <a:lnTo>
                  <a:pt x="90" y="360"/>
                </a:lnTo>
              </a:path>
            </a:pathLst>
          </a:custGeom>
          <a:solidFill>
            <a:srgbClr val="CCECFF"/>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25" name="Rectangle 21"/>
          <p:cNvSpPr>
            <a:spLocks noChangeAspect="1" noChangeArrowheads="1"/>
          </p:cNvSpPr>
          <p:nvPr/>
        </p:nvSpPr>
        <p:spPr bwMode="auto">
          <a:xfrm>
            <a:off x="1698626" y="1983053"/>
            <a:ext cx="60325" cy="47625"/>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26" name="Rectangle 22"/>
          <p:cNvSpPr>
            <a:spLocks noChangeAspect="1" noChangeArrowheads="1"/>
          </p:cNvSpPr>
          <p:nvPr/>
        </p:nvSpPr>
        <p:spPr bwMode="auto">
          <a:xfrm>
            <a:off x="1789114" y="2047875"/>
            <a:ext cx="58737" cy="46303"/>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27" name="Line 23"/>
          <p:cNvSpPr>
            <a:spLocks noChangeAspect="1" noChangeShapeType="1"/>
          </p:cNvSpPr>
          <p:nvPr/>
        </p:nvSpPr>
        <p:spPr bwMode="auto">
          <a:xfrm flipV="1">
            <a:off x="1727200" y="2275417"/>
            <a:ext cx="23495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28" name="Rectangle 24"/>
          <p:cNvSpPr>
            <a:spLocks noChangeAspect="1" noChangeArrowheads="1"/>
          </p:cNvSpPr>
          <p:nvPr/>
        </p:nvSpPr>
        <p:spPr bwMode="auto">
          <a:xfrm>
            <a:off x="2908301" y="1983053"/>
            <a:ext cx="60325" cy="47625"/>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29" name="Rectangle 25"/>
          <p:cNvSpPr>
            <a:spLocks noChangeAspect="1" noChangeArrowheads="1"/>
          </p:cNvSpPr>
          <p:nvPr/>
        </p:nvSpPr>
        <p:spPr bwMode="auto">
          <a:xfrm>
            <a:off x="2998789" y="2047875"/>
            <a:ext cx="60325" cy="46303"/>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30" name="Line 26"/>
          <p:cNvSpPr>
            <a:spLocks noChangeAspect="1" noChangeShapeType="1"/>
          </p:cNvSpPr>
          <p:nvPr/>
        </p:nvSpPr>
        <p:spPr bwMode="auto">
          <a:xfrm>
            <a:off x="2936876" y="2275417"/>
            <a:ext cx="182563"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31" name="Line 27"/>
          <p:cNvSpPr>
            <a:spLocks noChangeAspect="1" noChangeShapeType="1"/>
          </p:cNvSpPr>
          <p:nvPr/>
        </p:nvSpPr>
        <p:spPr bwMode="auto">
          <a:xfrm>
            <a:off x="2947989" y="2070365"/>
            <a:ext cx="20637"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32" name="Freeform 28"/>
          <p:cNvSpPr>
            <a:spLocks noChangeAspect="1"/>
          </p:cNvSpPr>
          <p:nvPr/>
        </p:nvSpPr>
        <p:spPr bwMode="auto">
          <a:xfrm>
            <a:off x="728664" y="3163094"/>
            <a:ext cx="485775" cy="48948"/>
          </a:xfrm>
          <a:custGeom>
            <a:avLst/>
            <a:gdLst/>
            <a:ahLst/>
            <a:cxnLst>
              <a:cxn ang="0">
                <a:pos x="720" y="0"/>
              </a:cxn>
              <a:cxn ang="0">
                <a:pos x="690" y="60"/>
              </a:cxn>
              <a:cxn ang="0">
                <a:pos x="630" y="90"/>
              </a:cxn>
              <a:cxn ang="0">
                <a:pos x="570" y="60"/>
              </a:cxn>
              <a:cxn ang="0">
                <a:pos x="540" y="0"/>
              </a:cxn>
              <a:cxn ang="0">
                <a:pos x="510" y="60"/>
              </a:cxn>
              <a:cxn ang="0">
                <a:pos x="450" y="90"/>
              </a:cxn>
              <a:cxn ang="0">
                <a:pos x="390" y="60"/>
              </a:cxn>
              <a:cxn ang="0">
                <a:pos x="360" y="0"/>
              </a:cxn>
              <a:cxn ang="0">
                <a:pos x="330" y="60"/>
              </a:cxn>
              <a:cxn ang="0">
                <a:pos x="270" y="90"/>
              </a:cxn>
              <a:cxn ang="0">
                <a:pos x="210" y="60"/>
              </a:cxn>
              <a:cxn ang="0">
                <a:pos x="180" y="0"/>
              </a:cxn>
              <a:cxn ang="0">
                <a:pos x="150" y="60"/>
              </a:cxn>
              <a:cxn ang="0">
                <a:pos x="90" y="90"/>
              </a:cxn>
              <a:cxn ang="0">
                <a:pos x="30" y="60"/>
              </a:cxn>
              <a:cxn ang="0">
                <a:pos x="0" y="0"/>
              </a:cxn>
            </a:cxnLst>
            <a:rect l="0" t="0" r="r" b="b"/>
            <a:pathLst>
              <a:path w="720" h="90">
                <a:moveTo>
                  <a:pt x="720" y="0"/>
                </a:moveTo>
                <a:lnTo>
                  <a:pt x="690" y="60"/>
                </a:lnTo>
                <a:lnTo>
                  <a:pt x="630" y="90"/>
                </a:lnTo>
                <a:lnTo>
                  <a:pt x="570" y="60"/>
                </a:lnTo>
                <a:lnTo>
                  <a:pt x="540" y="0"/>
                </a:lnTo>
                <a:lnTo>
                  <a:pt x="510" y="60"/>
                </a:lnTo>
                <a:lnTo>
                  <a:pt x="450" y="90"/>
                </a:lnTo>
                <a:lnTo>
                  <a:pt x="390" y="60"/>
                </a:lnTo>
                <a:lnTo>
                  <a:pt x="360" y="0"/>
                </a:lnTo>
                <a:lnTo>
                  <a:pt x="330" y="60"/>
                </a:lnTo>
                <a:lnTo>
                  <a:pt x="270" y="90"/>
                </a:lnTo>
                <a:lnTo>
                  <a:pt x="210" y="60"/>
                </a:lnTo>
                <a:lnTo>
                  <a:pt x="180" y="0"/>
                </a:lnTo>
                <a:lnTo>
                  <a:pt x="150" y="60"/>
                </a:lnTo>
                <a:lnTo>
                  <a:pt x="90" y="90"/>
                </a:lnTo>
                <a:lnTo>
                  <a:pt x="30" y="60"/>
                </a:lnTo>
                <a:lnTo>
                  <a:pt x="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33" name="Freeform 29"/>
          <p:cNvSpPr>
            <a:spLocks noChangeAspect="1"/>
          </p:cNvSpPr>
          <p:nvPr/>
        </p:nvSpPr>
        <p:spPr bwMode="auto">
          <a:xfrm>
            <a:off x="749301" y="3366824"/>
            <a:ext cx="485775" cy="50271"/>
          </a:xfrm>
          <a:custGeom>
            <a:avLst/>
            <a:gdLst/>
            <a:ahLst/>
            <a:cxnLst>
              <a:cxn ang="0">
                <a:pos x="0" y="90"/>
              </a:cxn>
              <a:cxn ang="0">
                <a:pos x="30" y="15"/>
              </a:cxn>
              <a:cxn ang="0">
                <a:pos x="90" y="0"/>
              </a:cxn>
              <a:cxn ang="0">
                <a:pos x="165" y="15"/>
              </a:cxn>
              <a:cxn ang="0">
                <a:pos x="180" y="90"/>
              </a:cxn>
              <a:cxn ang="0">
                <a:pos x="210" y="15"/>
              </a:cxn>
              <a:cxn ang="0">
                <a:pos x="270" y="0"/>
              </a:cxn>
              <a:cxn ang="0">
                <a:pos x="345" y="15"/>
              </a:cxn>
              <a:cxn ang="0">
                <a:pos x="360" y="90"/>
              </a:cxn>
              <a:cxn ang="0">
                <a:pos x="390" y="15"/>
              </a:cxn>
              <a:cxn ang="0">
                <a:pos x="450" y="0"/>
              </a:cxn>
              <a:cxn ang="0">
                <a:pos x="525" y="15"/>
              </a:cxn>
              <a:cxn ang="0">
                <a:pos x="540" y="90"/>
              </a:cxn>
              <a:cxn ang="0">
                <a:pos x="570" y="15"/>
              </a:cxn>
              <a:cxn ang="0">
                <a:pos x="630" y="0"/>
              </a:cxn>
              <a:cxn ang="0">
                <a:pos x="705" y="15"/>
              </a:cxn>
              <a:cxn ang="0">
                <a:pos x="720" y="90"/>
              </a:cxn>
            </a:cxnLst>
            <a:rect l="0" t="0" r="r" b="b"/>
            <a:pathLst>
              <a:path w="720" h="90">
                <a:moveTo>
                  <a:pt x="0" y="90"/>
                </a:moveTo>
                <a:lnTo>
                  <a:pt x="30" y="15"/>
                </a:lnTo>
                <a:lnTo>
                  <a:pt x="90" y="0"/>
                </a:lnTo>
                <a:lnTo>
                  <a:pt x="165" y="15"/>
                </a:lnTo>
                <a:lnTo>
                  <a:pt x="180" y="90"/>
                </a:lnTo>
                <a:lnTo>
                  <a:pt x="210" y="15"/>
                </a:lnTo>
                <a:lnTo>
                  <a:pt x="270" y="0"/>
                </a:lnTo>
                <a:lnTo>
                  <a:pt x="345" y="15"/>
                </a:lnTo>
                <a:lnTo>
                  <a:pt x="360" y="90"/>
                </a:lnTo>
                <a:lnTo>
                  <a:pt x="390" y="15"/>
                </a:lnTo>
                <a:lnTo>
                  <a:pt x="450" y="0"/>
                </a:lnTo>
                <a:lnTo>
                  <a:pt x="525" y="15"/>
                </a:lnTo>
                <a:lnTo>
                  <a:pt x="540" y="90"/>
                </a:lnTo>
                <a:lnTo>
                  <a:pt x="570" y="15"/>
                </a:lnTo>
                <a:lnTo>
                  <a:pt x="630" y="0"/>
                </a:lnTo>
                <a:lnTo>
                  <a:pt x="705" y="15"/>
                </a:lnTo>
                <a:lnTo>
                  <a:pt x="720" y="9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34" name="Freeform 30"/>
          <p:cNvSpPr>
            <a:spLocks noChangeAspect="1"/>
          </p:cNvSpPr>
          <p:nvPr/>
        </p:nvSpPr>
        <p:spPr bwMode="auto">
          <a:xfrm>
            <a:off x="1958976" y="3366824"/>
            <a:ext cx="485775" cy="50271"/>
          </a:xfrm>
          <a:custGeom>
            <a:avLst/>
            <a:gdLst/>
            <a:ahLst/>
            <a:cxnLst>
              <a:cxn ang="0">
                <a:pos x="0" y="90"/>
              </a:cxn>
              <a:cxn ang="0">
                <a:pos x="30" y="15"/>
              </a:cxn>
              <a:cxn ang="0">
                <a:pos x="90" y="0"/>
              </a:cxn>
              <a:cxn ang="0">
                <a:pos x="165" y="15"/>
              </a:cxn>
              <a:cxn ang="0">
                <a:pos x="180" y="90"/>
              </a:cxn>
              <a:cxn ang="0">
                <a:pos x="210" y="15"/>
              </a:cxn>
              <a:cxn ang="0">
                <a:pos x="270" y="0"/>
              </a:cxn>
              <a:cxn ang="0">
                <a:pos x="345" y="15"/>
              </a:cxn>
              <a:cxn ang="0">
                <a:pos x="360" y="90"/>
              </a:cxn>
              <a:cxn ang="0">
                <a:pos x="390" y="15"/>
              </a:cxn>
              <a:cxn ang="0">
                <a:pos x="450" y="0"/>
              </a:cxn>
              <a:cxn ang="0">
                <a:pos x="525" y="15"/>
              </a:cxn>
              <a:cxn ang="0">
                <a:pos x="540" y="90"/>
              </a:cxn>
              <a:cxn ang="0">
                <a:pos x="570" y="15"/>
              </a:cxn>
              <a:cxn ang="0">
                <a:pos x="630" y="0"/>
              </a:cxn>
              <a:cxn ang="0">
                <a:pos x="705" y="15"/>
              </a:cxn>
              <a:cxn ang="0">
                <a:pos x="720" y="90"/>
              </a:cxn>
            </a:cxnLst>
            <a:rect l="0" t="0" r="r" b="b"/>
            <a:pathLst>
              <a:path w="720" h="90">
                <a:moveTo>
                  <a:pt x="0" y="90"/>
                </a:moveTo>
                <a:lnTo>
                  <a:pt x="30" y="15"/>
                </a:lnTo>
                <a:lnTo>
                  <a:pt x="90" y="0"/>
                </a:lnTo>
                <a:lnTo>
                  <a:pt x="165" y="15"/>
                </a:lnTo>
                <a:lnTo>
                  <a:pt x="180" y="90"/>
                </a:lnTo>
                <a:lnTo>
                  <a:pt x="210" y="15"/>
                </a:lnTo>
                <a:lnTo>
                  <a:pt x="270" y="0"/>
                </a:lnTo>
                <a:lnTo>
                  <a:pt x="345" y="15"/>
                </a:lnTo>
                <a:lnTo>
                  <a:pt x="360" y="90"/>
                </a:lnTo>
                <a:lnTo>
                  <a:pt x="390" y="15"/>
                </a:lnTo>
                <a:lnTo>
                  <a:pt x="450" y="0"/>
                </a:lnTo>
                <a:lnTo>
                  <a:pt x="525" y="15"/>
                </a:lnTo>
                <a:lnTo>
                  <a:pt x="540" y="90"/>
                </a:lnTo>
                <a:lnTo>
                  <a:pt x="570" y="15"/>
                </a:lnTo>
                <a:lnTo>
                  <a:pt x="630" y="0"/>
                </a:lnTo>
                <a:lnTo>
                  <a:pt x="705" y="15"/>
                </a:lnTo>
                <a:lnTo>
                  <a:pt x="720" y="9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35" name="Freeform 31"/>
          <p:cNvSpPr>
            <a:spLocks noChangeAspect="1"/>
          </p:cNvSpPr>
          <p:nvPr/>
        </p:nvSpPr>
        <p:spPr bwMode="auto">
          <a:xfrm>
            <a:off x="3168651" y="3366824"/>
            <a:ext cx="485775" cy="50271"/>
          </a:xfrm>
          <a:custGeom>
            <a:avLst/>
            <a:gdLst/>
            <a:ahLst/>
            <a:cxnLst>
              <a:cxn ang="0">
                <a:pos x="0" y="90"/>
              </a:cxn>
              <a:cxn ang="0">
                <a:pos x="30" y="15"/>
              </a:cxn>
              <a:cxn ang="0">
                <a:pos x="90" y="0"/>
              </a:cxn>
              <a:cxn ang="0">
                <a:pos x="165" y="15"/>
              </a:cxn>
              <a:cxn ang="0">
                <a:pos x="180" y="90"/>
              </a:cxn>
              <a:cxn ang="0">
                <a:pos x="210" y="15"/>
              </a:cxn>
              <a:cxn ang="0">
                <a:pos x="270" y="0"/>
              </a:cxn>
              <a:cxn ang="0">
                <a:pos x="345" y="15"/>
              </a:cxn>
              <a:cxn ang="0">
                <a:pos x="360" y="90"/>
              </a:cxn>
              <a:cxn ang="0">
                <a:pos x="390" y="15"/>
              </a:cxn>
              <a:cxn ang="0">
                <a:pos x="450" y="0"/>
              </a:cxn>
              <a:cxn ang="0">
                <a:pos x="525" y="15"/>
              </a:cxn>
              <a:cxn ang="0">
                <a:pos x="540" y="90"/>
              </a:cxn>
              <a:cxn ang="0">
                <a:pos x="570" y="15"/>
              </a:cxn>
              <a:cxn ang="0">
                <a:pos x="630" y="0"/>
              </a:cxn>
              <a:cxn ang="0">
                <a:pos x="705" y="15"/>
              </a:cxn>
              <a:cxn ang="0">
                <a:pos x="720" y="90"/>
              </a:cxn>
            </a:cxnLst>
            <a:rect l="0" t="0" r="r" b="b"/>
            <a:pathLst>
              <a:path w="720" h="90">
                <a:moveTo>
                  <a:pt x="0" y="90"/>
                </a:moveTo>
                <a:lnTo>
                  <a:pt x="30" y="15"/>
                </a:lnTo>
                <a:lnTo>
                  <a:pt x="90" y="0"/>
                </a:lnTo>
                <a:lnTo>
                  <a:pt x="165" y="15"/>
                </a:lnTo>
                <a:lnTo>
                  <a:pt x="180" y="90"/>
                </a:lnTo>
                <a:lnTo>
                  <a:pt x="210" y="15"/>
                </a:lnTo>
                <a:lnTo>
                  <a:pt x="270" y="0"/>
                </a:lnTo>
                <a:lnTo>
                  <a:pt x="345" y="15"/>
                </a:lnTo>
                <a:lnTo>
                  <a:pt x="360" y="90"/>
                </a:lnTo>
                <a:lnTo>
                  <a:pt x="390" y="15"/>
                </a:lnTo>
                <a:lnTo>
                  <a:pt x="450" y="0"/>
                </a:lnTo>
                <a:lnTo>
                  <a:pt x="525" y="15"/>
                </a:lnTo>
                <a:lnTo>
                  <a:pt x="540" y="90"/>
                </a:lnTo>
                <a:lnTo>
                  <a:pt x="570" y="15"/>
                </a:lnTo>
                <a:lnTo>
                  <a:pt x="630" y="0"/>
                </a:lnTo>
                <a:lnTo>
                  <a:pt x="705" y="15"/>
                </a:lnTo>
                <a:lnTo>
                  <a:pt x="720" y="9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36" name="Freeform 32"/>
          <p:cNvSpPr>
            <a:spLocks noChangeAspect="1"/>
          </p:cNvSpPr>
          <p:nvPr/>
        </p:nvSpPr>
        <p:spPr bwMode="auto">
          <a:xfrm>
            <a:off x="1958976" y="3148542"/>
            <a:ext cx="485775" cy="48948"/>
          </a:xfrm>
          <a:custGeom>
            <a:avLst/>
            <a:gdLst/>
            <a:ahLst/>
            <a:cxnLst>
              <a:cxn ang="0">
                <a:pos x="720" y="0"/>
              </a:cxn>
              <a:cxn ang="0">
                <a:pos x="705" y="60"/>
              </a:cxn>
              <a:cxn ang="0">
                <a:pos x="630" y="90"/>
              </a:cxn>
              <a:cxn ang="0">
                <a:pos x="570" y="60"/>
              </a:cxn>
              <a:cxn ang="0">
                <a:pos x="540" y="0"/>
              </a:cxn>
              <a:cxn ang="0">
                <a:pos x="525" y="60"/>
              </a:cxn>
              <a:cxn ang="0">
                <a:pos x="450" y="90"/>
              </a:cxn>
              <a:cxn ang="0">
                <a:pos x="390" y="60"/>
              </a:cxn>
              <a:cxn ang="0">
                <a:pos x="360" y="0"/>
              </a:cxn>
              <a:cxn ang="0">
                <a:pos x="345" y="60"/>
              </a:cxn>
              <a:cxn ang="0">
                <a:pos x="270" y="90"/>
              </a:cxn>
              <a:cxn ang="0">
                <a:pos x="210" y="60"/>
              </a:cxn>
              <a:cxn ang="0">
                <a:pos x="180" y="0"/>
              </a:cxn>
              <a:cxn ang="0">
                <a:pos x="165" y="60"/>
              </a:cxn>
              <a:cxn ang="0">
                <a:pos x="90" y="90"/>
              </a:cxn>
              <a:cxn ang="0">
                <a:pos x="30" y="60"/>
              </a:cxn>
              <a:cxn ang="0">
                <a:pos x="0" y="0"/>
              </a:cxn>
            </a:cxnLst>
            <a:rect l="0" t="0" r="r" b="b"/>
            <a:pathLst>
              <a:path w="720" h="90">
                <a:moveTo>
                  <a:pt x="720" y="0"/>
                </a:moveTo>
                <a:lnTo>
                  <a:pt x="705" y="60"/>
                </a:lnTo>
                <a:lnTo>
                  <a:pt x="630" y="90"/>
                </a:lnTo>
                <a:lnTo>
                  <a:pt x="570" y="60"/>
                </a:lnTo>
                <a:lnTo>
                  <a:pt x="540" y="0"/>
                </a:lnTo>
                <a:lnTo>
                  <a:pt x="525" y="60"/>
                </a:lnTo>
                <a:lnTo>
                  <a:pt x="450" y="90"/>
                </a:lnTo>
                <a:lnTo>
                  <a:pt x="390" y="60"/>
                </a:lnTo>
                <a:lnTo>
                  <a:pt x="360" y="0"/>
                </a:lnTo>
                <a:lnTo>
                  <a:pt x="345" y="60"/>
                </a:lnTo>
                <a:lnTo>
                  <a:pt x="270" y="90"/>
                </a:lnTo>
                <a:lnTo>
                  <a:pt x="210" y="60"/>
                </a:lnTo>
                <a:lnTo>
                  <a:pt x="180" y="0"/>
                </a:lnTo>
                <a:lnTo>
                  <a:pt x="165" y="60"/>
                </a:lnTo>
                <a:lnTo>
                  <a:pt x="90" y="90"/>
                </a:lnTo>
                <a:lnTo>
                  <a:pt x="30" y="60"/>
                </a:lnTo>
                <a:lnTo>
                  <a:pt x="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37" name="Freeform 33"/>
          <p:cNvSpPr>
            <a:spLocks noChangeAspect="1"/>
          </p:cNvSpPr>
          <p:nvPr/>
        </p:nvSpPr>
        <p:spPr bwMode="auto">
          <a:xfrm>
            <a:off x="3168651" y="3153834"/>
            <a:ext cx="485775" cy="50271"/>
          </a:xfrm>
          <a:custGeom>
            <a:avLst/>
            <a:gdLst/>
            <a:ahLst/>
            <a:cxnLst>
              <a:cxn ang="0">
                <a:pos x="720" y="0"/>
              </a:cxn>
              <a:cxn ang="0">
                <a:pos x="705" y="75"/>
              </a:cxn>
              <a:cxn ang="0">
                <a:pos x="630" y="90"/>
              </a:cxn>
              <a:cxn ang="0">
                <a:pos x="570" y="75"/>
              </a:cxn>
              <a:cxn ang="0">
                <a:pos x="540" y="0"/>
              </a:cxn>
              <a:cxn ang="0">
                <a:pos x="525" y="75"/>
              </a:cxn>
              <a:cxn ang="0">
                <a:pos x="450" y="90"/>
              </a:cxn>
              <a:cxn ang="0">
                <a:pos x="390" y="75"/>
              </a:cxn>
              <a:cxn ang="0">
                <a:pos x="360" y="0"/>
              </a:cxn>
              <a:cxn ang="0">
                <a:pos x="345" y="75"/>
              </a:cxn>
              <a:cxn ang="0">
                <a:pos x="270" y="90"/>
              </a:cxn>
              <a:cxn ang="0">
                <a:pos x="210" y="75"/>
              </a:cxn>
              <a:cxn ang="0">
                <a:pos x="180" y="0"/>
              </a:cxn>
              <a:cxn ang="0">
                <a:pos x="165" y="75"/>
              </a:cxn>
              <a:cxn ang="0">
                <a:pos x="90" y="90"/>
              </a:cxn>
              <a:cxn ang="0">
                <a:pos x="30" y="75"/>
              </a:cxn>
              <a:cxn ang="0">
                <a:pos x="0" y="0"/>
              </a:cxn>
            </a:cxnLst>
            <a:rect l="0" t="0" r="r" b="b"/>
            <a:pathLst>
              <a:path w="720" h="90">
                <a:moveTo>
                  <a:pt x="720" y="0"/>
                </a:moveTo>
                <a:lnTo>
                  <a:pt x="705" y="75"/>
                </a:lnTo>
                <a:lnTo>
                  <a:pt x="630" y="90"/>
                </a:lnTo>
                <a:lnTo>
                  <a:pt x="570" y="75"/>
                </a:lnTo>
                <a:lnTo>
                  <a:pt x="540" y="0"/>
                </a:lnTo>
                <a:lnTo>
                  <a:pt x="525" y="75"/>
                </a:lnTo>
                <a:lnTo>
                  <a:pt x="450" y="90"/>
                </a:lnTo>
                <a:lnTo>
                  <a:pt x="390" y="75"/>
                </a:lnTo>
                <a:lnTo>
                  <a:pt x="360" y="0"/>
                </a:lnTo>
                <a:lnTo>
                  <a:pt x="345" y="75"/>
                </a:lnTo>
                <a:lnTo>
                  <a:pt x="270" y="90"/>
                </a:lnTo>
                <a:lnTo>
                  <a:pt x="210" y="75"/>
                </a:lnTo>
                <a:lnTo>
                  <a:pt x="180" y="0"/>
                </a:lnTo>
                <a:lnTo>
                  <a:pt x="165" y="75"/>
                </a:lnTo>
                <a:lnTo>
                  <a:pt x="90" y="90"/>
                </a:lnTo>
                <a:lnTo>
                  <a:pt x="30" y="75"/>
                </a:lnTo>
                <a:lnTo>
                  <a:pt x="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38" name="Line 34"/>
          <p:cNvSpPr>
            <a:spLocks noChangeAspect="1" noChangeShapeType="1"/>
          </p:cNvSpPr>
          <p:nvPr/>
        </p:nvSpPr>
        <p:spPr bwMode="auto">
          <a:xfrm>
            <a:off x="1958976" y="2275417"/>
            <a:ext cx="3175" cy="878417"/>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39" name="Line 35"/>
          <p:cNvSpPr>
            <a:spLocks noChangeAspect="1" noChangeShapeType="1"/>
          </p:cNvSpPr>
          <p:nvPr/>
        </p:nvSpPr>
        <p:spPr bwMode="auto">
          <a:xfrm flipV="1">
            <a:off x="3168650" y="2275417"/>
            <a:ext cx="0" cy="878417"/>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40" name="Line 36"/>
          <p:cNvSpPr>
            <a:spLocks noChangeAspect="1" noChangeShapeType="1"/>
          </p:cNvSpPr>
          <p:nvPr/>
        </p:nvSpPr>
        <p:spPr bwMode="auto">
          <a:xfrm>
            <a:off x="3109914" y="2275417"/>
            <a:ext cx="5873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41" name="Line 37"/>
          <p:cNvSpPr>
            <a:spLocks noChangeAspect="1" noChangeShapeType="1"/>
          </p:cNvSpPr>
          <p:nvPr/>
        </p:nvSpPr>
        <p:spPr bwMode="auto">
          <a:xfrm>
            <a:off x="1920875" y="2275417"/>
            <a:ext cx="3810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42" name="Line 38"/>
          <p:cNvSpPr>
            <a:spLocks noChangeAspect="1" noChangeShapeType="1"/>
          </p:cNvSpPr>
          <p:nvPr/>
        </p:nvSpPr>
        <p:spPr bwMode="auto">
          <a:xfrm>
            <a:off x="1214438" y="2065074"/>
            <a:ext cx="0" cy="112315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43" name="Line 39"/>
          <p:cNvSpPr>
            <a:spLocks noChangeAspect="1" noChangeShapeType="1"/>
          </p:cNvSpPr>
          <p:nvPr/>
        </p:nvSpPr>
        <p:spPr bwMode="auto">
          <a:xfrm>
            <a:off x="2444750" y="2070365"/>
            <a:ext cx="0" cy="108346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44" name="Line 40"/>
          <p:cNvSpPr>
            <a:spLocks noChangeAspect="1" noChangeShapeType="1"/>
          </p:cNvSpPr>
          <p:nvPr/>
        </p:nvSpPr>
        <p:spPr bwMode="auto">
          <a:xfrm>
            <a:off x="749300" y="3401219"/>
            <a:ext cx="0" cy="243417"/>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45" name="Line 41"/>
          <p:cNvSpPr>
            <a:spLocks noChangeAspect="1" noChangeShapeType="1"/>
          </p:cNvSpPr>
          <p:nvPr/>
        </p:nvSpPr>
        <p:spPr bwMode="auto">
          <a:xfrm>
            <a:off x="1958976" y="3401219"/>
            <a:ext cx="3175" cy="243417"/>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46" name="Line 42"/>
          <p:cNvSpPr>
            <a:spLocks noChangeAspect="1" noChangeShapeType="1"/>
          </p:cNvSpPr>
          <p:nvPr/>
        </p:nvSpPr>
        <p:spPr bwMode="auto">
          <a:xfrm>
            <a:off x="749300" y="3644636"/>
            <a:ext cx="3359150"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47" name="Freeform 43"/>
          <p:cNvSpPr>
            <a:spLocks noChangeAspect="1"/>
          </p:cNvSpPr>
          <p:nvPr/>
        </p:nvSpPr>
        <p:spPr bwMode="auto">
          <a:xfrm>
            <a:off x="4108450" y="3644636"/>
            <a:ext cx="58738" cy="391583"/>
          </a:xfrm>
          <a:custGeom>
            <a:avLst/>
            <a:gdLst/>
            <a:ahLst/>
            <a:cxnLst>
              <a:cxn ang="0">
                <a:pos x="0" y="0"/>
              </a:cxn>
              <a:cxn ang="0">
                <a:pos x="75" y="30"/>
              </a:cxn>
              <a:cxn ang="0">
                <a:pos x="90" y="90"/>
              </a:cxn>
              <a:cxn ang="0">
                <a:pos x="75" y="165"/>
              </a:cxn>
              <a:cxn ang="0">
                <a:pos x="0" y="180"/>
              </a:cxn>
              <a:cxn ang="0">
                <a:pos x="75" y="210"/>
              </a:cxn>
              <a:cxn ang="0">
                <a:pos x="90" y="270"/>
              </a:cxn>
              <a:cxn ang="0">
                <a:pos x="75" y="345"/>
              </a:cxn>
              <a:cxn ang="0">
                <a:pos x="0" y="360"/>
              </a:cxn>
              <a:cxn ang="0">
                <a:pos x="75" y="390"/>
              </a:cxn>
              <a:cxn ang="0">
                <a:pos x="90" y="450"/>
              </a:cxn>
              <a:cxn ang="0">
                <a:pos x="75" y="525"/>
              </a:cxn>
              <a:cxn ang="0">
                <a:pos x="0" y="540"/>
              </a:cxn>
              <a:cxn ang="0">
                <a:pos x="75" y="570"/>
              </a:cxn>
              <a:cxn ang="0">
                <a:pos x="90" y="630"/>
              </a:cxn>
              <a:cxn ang="0">
                <a:pos x="75" y="705"/>
              </a:cxn>
              <a:cxn ang="0">
                <a:pos x="0" y="720"/>
              </a:cxn>
            </a:cxnLst>
            <a:rect l="0" t="0" r="r" b="b"/>
            <a:pathLst>
              <a:path w="90" h="720">
                <a:moveTo>
                  <a:pt x="0" y="0"/>
                </a:moveTo>
                <a:lnTo>
                  <a:pt x="75" y="30"/>
                </a:lnTo>
                <a:lnTo>
                  <a:pt x="90" y="90"/>
                </a:lnTo>
                <a:lnTo>
                  <a:pt x="75" y="165"/>
                </a:lnTo>
                <a:lnTo>
                  <a:pt x="0" y="180"/>
                </a:lnTo>
                <a:lnTo>
                  <a:pt x="75" y="210"/>
                </a:lnTo>
                <a:lnTo>
                  <a:pt x="90" y="270"/>
                </a:lnTo>
                <a:lnTo>
                  <a:pt x="75" y="345"/>
                </a:lnTo>
                <a:lnTo>
                  <a:pt x="0" y="360"/>
                </a:lnTo>
                <a:lnTo>
                  <a:pt x="75" y="390"/>
                </a:lnTo>
                <a:lnTo>
                  <a:pt x="90" y="450"/>
                </a:lnTo>
                <a:lnTo>
                  <a:pt x="75" y="525"/>
                </a:lnTo>
                <a:lnTo>
                  <a:pt x="0" y="540"/>
                </a:lnTo>
                <a:lnTo>
                  <a:pt x="75" y="570"/>
                </a:lnTo>
                <a:lnTo>
                  <a:pt x="90" y="630"/>
                </a:lnTo>
                <a:lnTo>
                  <a:pt x="75" y="705"/>
                </a:lnTo>
                <a:lnTo>
                  <a:pt x="0" y="72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48" name="Freeform 44"/>
          <p:cNvSpPr>
            <a:spLocks noChangeAspect="1"/>
          </p:cNvSpPr>
          <p:nvPr/>
        </p:nvSpPr>
        <p:spPr bwMode="auto">
          <a:xfrm>
            <a:off x="4351339" y="3644636"/>
            <a:ext cx="58737" cy="391583"/>
          </a:xfrm>
          <a:custGeom>
            <a:avLst/>
            <a:gdLst/>
            <a:ahLst/>
            <a:cxnLst>
              <a:cxn ang="0">
                <a:pos x="90" y="720"/>
              </a:cxn>
              <a:cxn ang="0">
                <a:pos x="30" y="705"/>
              </a:cxn>
              <a:cxn ang="0">
                <a:pos x="0" y="630"/>
              </a:cxn>
              <a:cxn ang="0">
                <a:pos x="30" y="570"/>
              </a:cxn>
              <a:cxn ang="0">
                <a:pos x="90" y="540"/>
              </a:cxn>
              <a:cxn ang="0">
                <a:pos x="30" y="525"/>
              </a:cxn>
              <a:cxn ang="0">
                <a:pos x="0" y="450"/>
              </a:cxn>
              <a:cxn ang="0">
                <a:pos x="30" y="390"/>
              </a:cxn>
              <a:cxn ang="0">
                <a:pos x="90" y="360"/>
              </a:cxn>
              <a:cxn ang="0">
                <a:pos x="30" y="345"/>
              </a:cxn>
              <a:cxn ang="0">
                <a:pos x="0" y="270"/>
              </a:cxn>
              <a:cxn ang="0">
                <a:pos x="30" y="210"/>
              </a:cxn>
              <a:cxn ang="0">
                <a:pos x="90" y="180"/>
              </a:cxn>
              <a:cxn ang="0">
                <a:pos x="30" y="165"/>
              </a:cxn>
              <a:cxn ang="0">
                <a:pos x="0" y="90"/>
              </a:cxn>
              <a:cxn ang="0">
                <a:pos x="30" y="30"/>
              </a:cxn>
              <a:cxn ang="0">
                <a:pos x="90" y="0"/>
              </a:cxn>
            </a:cxnLst>
            <a:rect l="0" t="0" r="r" b="b"/>
            <a:pathLst>
              <a:path w="90" h="720">
                <a:moveTo>
                  <a:pt x="90" y="720"/>
                </a:moveTo>
                <a:lnTo>
                  <a:pt x="30" y="705"/>
                </a:lnTo>
                <a:lnTo>
                  <a:pt x="0" y="630"/>
                </a:lnTo>
                <a:lnTo>
                  <a:pt x="30" y="570"/>
                </a:lnTo>
                <a:lnTo>
                  <a:pt x="90" y="540"/>
                </a:lnTo>
                <a:lnTo>
                  <a:pt x="30" y="525"/>
                </a:lnTo>
                <a:lnTo>
                  <a:pt x="0" y="450"/>
                </a:lnTo>
                <a:lnTo>
                  <a:pt x="30" y="390"/>
                </a:lnTo>
                <a:lnTo>
                  <a:pt x="90" y="360"/>
                </a:lnTo>
                <a:lnTo>
                  <a:pt x="30" y="345"/>
                </a:lnTo>
                <a:lnTo>
                  <a:pt x="0" y="270"/>
                </a:lnTo>
                <a:lnTo>
                  <a:pt x="30" y="210"/>
                </a:lnTo>
                <a:lnTo>
                  <a:pt x="90" y="180"/>
                </a:lnTo>
                <a:lnTo>
                  <a:pt x="30" y="165"/>
                </a:lnTo>
                <a:lnTo>
                  <a:pt x="0" y="90"/>
                </a:lnTo>
                <a:lnTo>
                  <a:pt x="30" y="30"/>
                </a:lnTo>
                <a:lnTo>
                  <a:pt x="9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49" name="Line 45"/>
          <p:cNvSpPr>
            <a:spLocks noChangeAspect="1" noChangeShapeType="1"/>
          </p:cNvSpPr>
          <p:nvPr/>
        </p:nvSpPr>
        <p:spPr bwMode="auto">
          <a:xfrm>
            <a:off x="4410076" y="3644636"/>
            <a:ext cx="333375"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50" name="Freeform 46"/>
          <p:cNvSpPr>
            <a:spLocks noChangeAspect="1"/>
          </p:cNvSpPr>
          <p:nvPr/>
        </p:nvSpPr>
        <p:spPr bwMode="auto">
          <a:xfrm>
            <a:off x="4711700" y="3507053"/>
            <a:ext cx="342900" cy="277813"/>
          </a:xfrm>
          <a:custGeom>
            <a:avLst/>
            <a:gdLst/>
            <a:ahLst/>
            <a:cxnLst>
              <a:cxn ang="0">
                <a:pos x="0" y="255"/>
              </a:cxn>
              <a:cxn ang="0">
                <a:pos x="255" y="510"/>
              </a:cxn>
              <a:cxn ang="0">
                <a:pos x="510" y="255"/>
              </a:cxn>
              <a:cxn ang="0">
                <a:pos x="255" y="0"/>
              </a:cxn>
              <a:cxn ang="0">
                <a:pos x="0" y="255"/>
              </a:cxn>
            </a:cxnLst>
            <a:rect l="0" t="0" r="r" b="b"/>
            <a:pathLst>
              <a:path w="510" h="510">
                <a:moveTo>
                  <a:pt x="0" y="255"/>
                </a:moveTo>
                <a:lnTo>
                  <a:pt x="255" y="510"/>
                </a:lnTo>
                <a:lnTo>
                  <a:pt x="510" y="255"/>
                </a:lnTo>
                <a:lnTo>
                  <a:pt x="255" y="0"/>
                </a:lnTo>
                <a:lnTo>
                  <a:pt x="0" y="255"/>
                </a:lnTo>
                <a:close/>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51" name="Line 47"/>
          <p:cNvSpPr>
            <a:spLocks noChangeAspect="1" noChangeShapeType="1"/>
          </p:cNvSpPr>
          <p:nvPr/>
        </p:nvSpPr>
        <p:spPr bwMode="auto">
          <a:xfrm>
            <a:off x="5065714" y="3644636"/>
            <a:ext cx="41275"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52" name="Line 48"/>
          <p:cNvSpPr>
            <a:spLocks noChangeAspect="1" noChangeShapeType="1"/>
          </p:cNvSpPr>
          <p:nvPr/>
        </p:nvSpPr>
        <p:spPr bwMode="auto">
          <a:xfrm>
            <a:off x="5106988" y="3644636"/>
            <a:ext cx="0" cy="39158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53" name="Line 49"/>
          <p:cNvSpPr>
            <a:spLocks noChangeAspect="1" noChangeShapeType="1"/>
          </p:cNvSpPr>
          <p:nvPr/>
        </p:nvSpPr>
        <p:spPr bwMode="auto">
          <a:xfrm>
            <a:off x="4410076" y="4036219"/>
            <a:ext cx="696913" cy="132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54" name="Line 50"/>
          <p:cNvSpPr>
            <a:spLocks noChangeAspect="1" noChangeShapeType="1"/>
          </p:cNvSpPr>
          <p:nvPr/>
        </p:nvSpPr>
        <p:spPr bwMode="auto">
          <a:xfrm flipV="1">
            <a:off x="4884738" y="3448844"/>
            <a:ext cx="0" cy="6482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55" name="Line 51"/>
          <p:cNvSpPr>
            <a:spLocks noChangeAspect="1" noChangeShapeType="1"/>
          </p:cNvSpPr>
          <p:nvPr/>
        </p:nvSpPr>
        <p:spPr bwMode="auto">
          <a:xfrm>
            <a:off x="4884738" y="3784865"/>
            <a:ext cx="0" cy="5556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56" name="Line 52"/>
          <p:cNvSpPr>
            <a:spLocks noChangeAspect="1" noChangeShapeType="1"/>
          </p:cNvSpPr>
          <p:nvPr/>
        </p:nvSpPr>
        <p:spPr bwMode="auto">
          <a:xfrm>
            <a:off x="4884739" y="3448844"/>
            <a:ext cx="1798637" cy="396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57" name="Line 53"/>
          <p:cNvSpPr>
            <a:spLocks noChangeAspect="1" noChangeShapeType="1"/>
          </p:cNvSpPr>
          <p:nvPr/>
        </p:nvSpPr>
        <p:spPr bwMode="auto">
          <a:xfrm>
            <a:off x="4884738" y="3840428"/>
            <a:ext cx="46355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58" name="Line 54"/>
          <p:cNvSpPr>
            <a:spLocks noChangeAspect="1" noChangeShapeType="1"/>
          </p:cNvSpPr>
          <p:nvPr/>
        </p:nvSpPr>
        <p:spPr bwMode="auto">
          <a:xfrm>
            <a:off x="1355725" y="4329907"/>
            <a:ext cx="0" cy="68394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59" name="Line 55"/>
          <p:cNvSpPr>
            <a:spLocks noChangeAspect="1" noChangeShapeType="1"/>
          </p:cNvSpPr>
          <p:nvPr/>
        </p:nvSpPr>
        <p:spPr bwMode="auto">
          <a:xfrm>
            <a:off x="1355725" y="4427803"/>
            <a:ext cx="0" cy="3968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60" name="Freeform 56"/>
          <p:cNvSpPr>
            <a:spLocks noChangeAspect="1"/>
          </p:cNvSpPr>
          <p:nvPr/>
        </p:nvSpPr>
        <p:spPr bwMode="auto">
          <a:xfrm>
            <a:off x="1314451" y="4462198"/>
            <a:ext cx="79375" cy="63500"/>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61" name="Freeform 57"/>
          <p:cNvSpPr>
            <a:spLocks noChangeAspect="1"/>
          </p:cNvSpPr>
          <p:nvPr/>
        </p:nvSpPr>
        <p:spPr bwMode="auto">
          <a:xfrm>
            <a:off x="2565400" y="4427802"/>
            <a:ext cx="0" cy="586052"/>
          </a:xfrm>
          <a:custGeom>
            <a:avLst/>
            <a:gdLst/>
            <a:ahLst/>
            <a:cxnLst>
              <a:cxn ang="0">
                <a:pos x="0" y="0"/>
              </a:cxn>
              <a:cxn ang="0">
                <a:pos x="0" y="1080"/>
              </a:cxn>
              <a:cxn ang="0">
                <a:pos x="0" y="810"/>
              </a:cxn>
            </a:cxnLst>
            <a:rect l="0" t="0" r="r" b="b"/>
            <a:pathLst>
              <a:path h="1080">
                <a:moveTo>
                  <a:pt x="0" y="0"/>
                </a:moveTo>
                <a:lnTo>
                  <a:pt x="0" y="1080"/>
                </a:lnTo>
                <a:lnTo>
                  <a:pt x="0" y="81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62" name="Line 58"/>
          <p:cNvSpPr>
            <a:spLocks noChangeAspect="1" noChangeShapeType="1"/>
          </p:cNvSpPr>
          <p:nvPr/>
        </p:nvSpPr>
        <p:spPr bwMode="auto">
          <a:xfrm>
            <a:off x="3775075" y="4329907"/>
            <a:ext cx="0" cy="68394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63" name="Line 59"/>
          <p:cNvSpPr>
            <a:spLocks noChangeAspect="1" noChangeShapeType="1"/>
          </p:cNvSpPr>
          <p:nvPr/>
        </p:nvSpPr>
        <p:spPr bwMode="auto">
          <a:xfrm>
            <a:off x="2565400" y="4329907"/>
            <a:ext cx="0" cy="19579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64" name="Line 60"/>
          <p:cNvSpPr>
            <a:spLocks noChangeAspect="1" noChangeShapeType="1"/>
          </p:cNvSpPr>
          <p:nvPr/>
        </p:nvSpPr>
        <p:spPr bwMode="auto">
          <a:xfrm>
            <a:off x="2565400" y="4427803"/>
            <a:ext cx="0" cy="2381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65" name="Line 61"/>
          <p:cNvSpPr>
            <a:spLocks noChangeAspect="1" noChangeShapeType="1"/>
          </p:cNvSpPr>
          <p:nvPr/>
        </p:nvSpPr>
        <p:spPr bwMode="auto">
          <a:xfrm>
            <a:off x="1355725" y="4721490"/>
            <a:ext cx="0" cy="4101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66" name="Freeform 62"/>
          <p:cNvSpPr>
            <a:spLocks noChangeAspect="1"/>
          </p:cNvSpPr>
          <p:nvPr/>
        </p:nvSpPr>
        <p:spPr bwMode="auto">
          <a:xfrm>
            <a:off x="2524126" y="4754563"/>
            <a:ext cx="80963" cy="63500"/>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67" name="Freeform 63"/>
          <p:cNvSpPr>
            <a:spLocks noChangeAspect="1"/>
          </p:cNvSpPr>
          <p:nvPr/>
        </p:nvSpPr>
        <p:spPr bwMode="auto">
          <a:xfrm>
            <a:off x="3733801" y="4754563"/>
            <a:ext cx="80963" cy="63500"/>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68" name="Line 64"/>
          <p:cNvSpPr>
            <a:spLocks noChangeAspect="1" noChangeShapeType="1"/>
          </p:cNvSpPr>
          <p:nvPr/>
        </p:nvSpPr>
        <p:spPr bwMode="auto">
          <a:xfrm>
            <a:off x="1355725" y="5013855"/>
            <a:ext cx="5327650"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69" name="Line 65"/>
          <p:cNvSpPr>
            <a:spLocks noChangeAspect="1" noChangeShapeType="1"/>
          </p:cNvSpPr>
          <p:nvPr/>
        </p:nvSpPr>
        <p:spPr bwMode="auto">
          <a:xfrm>
            <a:off x="1235075" y="3401219"/>
            <a:ext cx="0" cy="122105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70" name="Line 66"/>
          <p:cNvSpPr>
            <a:spLocks noChangeAspect="1" noChangeShapeType="1"/>
          </p:cNvSpPr>
          <p:nvPr/>
        </p:nvSpPr>
        <p:spPr bwMode="auto">
          <a:xfrm>
            <a:off x="1235075" y="4622271"/>
            <a:ext cx="120650"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71" name="Freeform 67"/>
          <p:cNvSpPr>
            <a:spLocks noChangeAspect="1"/>
          </p:cNvSpPr>
          <p:nvPr/>
        </p:nvSpPr>
        <p:spPr bwMode="auto">
          <a:xfrm>
            <a:off x="2444750" y="3401219"/>
            <a:ext cx="120650" cy="1221052"/>
          </a:xfrm>
          <a:custGeom>
            <a:avLst/>
            <a:gdLst/>
            <a:ahLst/>
            <a:cxnLst>
              <a:cxn ang="0">
                <a:pos x="0" y="0"/>
              </a:cxn>
              <a:cxn ang="0">
                <a:pos x="0" y="2250"/>
              </a:cxn>
              <a:cxn ang="0">
                <a:pos x="180" y="2250"/>
              </a:cxn>
            </a:cxnLst>
            <a:rect l="0" t="0" r="r" b="b"/>
            <a:pathLst>
              <a:path w="180" h="2250">
                <a:moveTo>
                  <a:pt x="0" y="0"/>
                </a:moveTo>
                <a:lnTo>
                  <a:pt x="0" y="2250"/>
                </a:lnTo>
                <a:lnTo>
                  <a:pt x="180" y="225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72" name="Freeform 68"/>
          <p:cNvSpPr>
            <a:spLocks noChangeAspect="1"/>
          </p:cNvSpPr>
          <p:nvPr/>
        </p:nvSpPr>
        <p:spPr bwMode="auto">
          <a:xfrm>
            <a:off x="3654425" y="3401219"/>
            <a:ext cx="120650" cy="1221052"/>
          </a:xfrm>
          <a:custGeom>
            <a:avLst/>
            <a:gdLst/>
            <a:ahLst/>
            <a:cxnLst>
              <a:cxn ang="0">
                <a:pos x="0" y="0"/>
              </a:cxn>
              <a:cxn ang="0">
                <a:pos x="0" y="2250"/>
              </a:cxn>
              <a:cxn ang="0">
                <a:pos x="180" y="2250"/>
              </a:cxn>
            </a:cxnLst>
            <a:rect l="0" t="0" r="r" b="b"/>
            <a:pathLst>
              <a:path w="180" h="2250">
                <a:moveTo>
                  <a:pt x="0" y="0"/>
                </a:moveTo>
                <a:lnTo>
                  <a:pt x="0" y="2250"/>
                </a:lnTo>
                <a:lnTo>
                  <a:pt x="180" y="225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73" name="Line 69"/>
          <p:cNvSpPr>
            <a:spLocks noChangeAspect="1" noChangeShapeType="1"/>
          </p:cNvSpPr>
          <p:nvPr/>
        </p:nvSpPr>
        <p:spPr bwMode="auto">
          <a:xfrm>
            <a:off x="1293813" y="4525698"/>
            <a:ext cx="12065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74" name="Line 70"/>
          <p:cNvSpPr>
            <a:spLocks noChangeAspect="1" noChangeShapeType="1"/>
          </p:cNvSpPr>
          <p:nvPr/>
        </p:nvSpPr>
        <p:spPr bwMode="auto">
          <a:xfrm>
            <a:off x="2503489" y="4818063"/>
            <a:ext cx="12223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75" name="Line 71"/>
          <p:cNvSpPr>
            <a:spLocks noChangeAspect="1" noChangeShapeType="1"/>
          </p:cNvSpPr>
          <p:nvPr/>
        </p:nvSpPr>
        <p:spPr bwMode="auto">
          <a:xfrm>
            <a:off x="3713164" y="4818063"/>
            <a:ext cx="12223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76" name="Rectangle 72"/>
          <p:cNvSpPr>
            <a:spLocks noChangeAspect="1" noChangeArrowheads="1"/>
          </p:cNvSpPr>
          <p:nvPr/>
        </p:nvSpPr>
        <p:spPr bwMode="auto">
          <a:xfrm>
            <a:off x="4864100" y="4427803"/>
            <a:ext cx="120650" cy="194468"/>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77" name="Rectangle 73"/>
          <p:cNvSpPr>
            <a:spLocks noChangeAspect="1" noChangeArrowheads="1"/>
          </p:cNvSpPr>
          <p:nvPr/>
        </p:nvSpPr>
        <p:spPr bwMode="auto">
          <a:xfrm>
            <a:off x="4864100" y="4721490"/>
            <a:ext cx="120650" cy="195792"/>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78" name="Freeform 74"/>
          <p:cNvSpPr>
            <a:spLocks noChangeAspect="1"/>
          </p:cNvSpPr>
          <p:nvPr/>
        </p:nvSpPr>
        <p:spPr bwMode="auto">
          <a:xfrm>
            <a:off x="4076700" y="4036219"/>
            <a:ext cx="846138" cy="636323"/>
          </a:xfrm>
          <a:custGeom>
            <a:avLst/>
            <a:gdLst/>
            <a:ahLst/>
            <a:cxnLst>
              <a:cxn ang="0">
                <a:pos x="0" y="0"/>
              </a:cxn>
              <a:cxn ang="0">
                <a:pos x="0" y="1170"/>
              </a:cxn>
              <a:cxn ang="0">
                <a:pos x="1260" y="1170"/>
              </a:cxn>
            </a:cxnLst>
            <a:rect l="0" t="0" r="r" b="b"/>
            <a:pathLst>
              <a:path w="1260" h="1170">
                <a:moveTo>
                  <a:pt x="0" y="0"/>
                </a:moveTo>
                <a:lnTo>
                  <a:pt x="0" y="1170"/>
                </a:lnTo>
                <a:lnTo>
                  <a:pt x="1260" y="1170"/>
                </a:lnTo>
              </a:path>
            </a:pathLst>
          </a:custGeom>
          <a:no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79" name="Line 75"/>
          <p:cNvSpPr>
            <a:spLocks noChangeAspect="1" noChangeShapeType="1"/>
          </p:cNvSpPr>
          <p:nvPr/>
        </p:nvSpPr>
        <p:spPr bwMode="auto">
          <a:xfrm>
            <a:off x="4922839" y="4329907"/>
            <a:ext cx="3175" cy="9789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80" name="Line 76"/>
          <p:cNvSpPr>
            <a:spLocks noChangeAspect="1" noChangeShapeType="1"/>
          </p:cNvSpPr>
          <p:nvPr/>
        </p:nvSpPr>
        <p:spPr bwMode="auto">
          <a:xfrm>
            <a:off x="4922839" y="4622271"/>
            <a:ext cx="3175" cy="99219"/>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81" name="Line 77"/>
          <p:cNvSpPr>
            <a:spLocks noChangeAspect="1" noChangeShapeType="1"/>
          </p:cNvSpPr>
          <p:nvPr/>
        </p:nvSpPr>
        <p:spPr bwMode="auto">
          <a:xfrm>
            <a:off x="4922839" y="4917282"/>
            <a:ext cx="3175" cy="9657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82" name="Freeform 78"/>
          <p:cNvSpPr>
            <a:spLocks noChangeAspect="1"/>
          </p:cNvSpPr>
          <p:nvPr/>
        </p:nvSpPr>
        <p:spPr bwMode="auto">
          <a:xfrm>
            <a:off x="5227638" y="3939646"/>
            <a:ext cx="239712" cy="195792"/>
          </a:xfrm>
          <a:custGeom>
            <a:avLst/>
            <a:gdLst/>
            <a:ahLst/>
            <a:cxnLst>
              <a:cxn ang="0">
                <a:pos x="0" y="180"/>
              </a:cxn>
              <a:cxn ang="0">
                <a:pos x="30" y="90"/>
              </a:cxn>
              <a:cxn ang="0">
                <a:pos x="90" y="30"/>
              </a:cxn>
              <a:cxn ang="0">
                <a:pos x="180" y="0"/>
              </a:cxn>
              <a:cxn ang="0">
                <a:pos x="270" y="30"/>
              </a:cxn>
              <a:cxn ang="0">
                <a:pos x="345" y="90"/>
              </a:cxn>
              <a:cxn ang="0">
                <a:pos x="360" y="180"/>
              </a:cxn>
              <a:cxn ang="0">
                <a:pos x="345" y="270"/>
              </a:cxn>
              <a:cxn ang="0">
                <a:pos x="270" y="345"/>
              </a:cxn>
              <a:cxn ang="0">
                <a:pos x="180" y="360"/>
              </a:cxn>
              <a:cxn ang="0">
                <a:pos x="90" y="345"/>
              </a:cxn>
              <a:cxn ang="0">
                <a:pos x="30" y="270"/>
              </a:cxn>
              <a:cxn ang="0">
                <a:pos x="0" y="180"/>
              </a:cxn>
            </a:cxnLst>
            <a:rect l="0" t="0" r="r" b="b"/>
            <a:pathLst>
              <a:path w="360" h="360">
                <a:moveTo>
                  <a:pt x="0" y="180"/>
                </a:moveTo>
                <a:lnTo>
                  <a:pt x="30" y="90"/>
                </a:lnTo>
                <a:lnTo>
                  <a:pt x="90" y="30"/>
                </a:lnTo>
                <a:lnTo>
                  <a:pt x="180" y="0"/>
                </a:lnTo>
                <a:lnTo>
                  <a:pt x="270" y="30"/>
                </a:lnTo>
                <a:lnTo>
                  <a:pt x="345" y="90"/>
                </a:lnTo>
                <a:lnTo>
                  <a:pt x="360" y="180"/>
                </a:lnTo>
                <a:lnTo>
                  <a:pt x="345" y="270"/>
                </a:lnTo>
                <a:lnTo>
                  <a:pt x="270" y="345"/>
                </a:lnTo>
                <a:lnTo>
                  <a:pt x="180" y="360"/>
                </a:lnTo>
                <a:lnTo>
                  <a:pt x="90" y="345"/>
                </a:lnTo>
                <a:lnTo>
                  <a:pt x="30" y="270"/>
                </a:lnTo>
                <a:lnTo>
                  <a:pt x="0" y="180"/>
                </a:lnTo>
                <a:close/>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83" name="Line 79"/>
          <p:cNvSpPr>
            <a:spLocks noChangeAspect="1" noChangeShapeType="1"/>
          </p:cNvSpPr>
          <p:nvPr/>
        </p:nvSpPr>
        <p:spPr bwMode="auto">
          <a:xfrm>
            <a:off x="5348288" y="3840428"/>
            <a:ext cx="0" cy="9921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84" name="Rectangle 80"/>
          <p:cNvSpPr>
            <a:spLocks noChangeAspect="1" noChangeArrowheads="1"/>
          </p:cNvSpPr>
          <p:nvPr/>
        </p:nvSpPr>
        <p:spPr bwMode="auto">
          <a:xfrm>
            <a:off x="5761038" y="3741209"/>
            <a:ext cx="101600" cy="198438"/>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85" name="Line 81"/>
          <p:cNvSpPr>
            <a:spLocks noChangeAspect="1" noChangeShapeType="1"/>
          </p:cNvSpPr>
          <p:nvPr/>
        </p:nvSpPr>
        <p:spPr bwMode="auto">
          <a:xfrm>
            <a:off x="5813425" y="3458104"/>
            <a:ext cx="0" cy="27649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86" name="Line 82"/>
          <p:cNvSpPr>
            <a:spLocks noChangeAspect="1" noChangeShapeType="1"/>
          </p:cNvSpPr>
          <p:nvPr/>
        </p:nvSpPr>
        <p:spPr bwMode="auto">
          <a:xfrm>
            <a:off x="6670676" y="3448845"/>
            <a:ext cx="3175" cy="107685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87" name="Freeform 83"/>
          <p:cNvSpPr>
            <a:spLocks noChangeAspect="1"/>
          </p:cNvSpPr>
          <p:nvPr/>
        </p:nvSpPr>
        <p:spPr bwMode="auto">
          <a:xfrm>
            <a:off x="6550025" y="4525698"/>
            <a:ext cx="241300" cy="195792"/>
          </a:xfrm>
          <a:custGeom>
            <a:avLst/>
            <a:gdLst/>
            <a:ahLst/>
            <a:cxnLst>
              <a:cxn ang="0">
                <a:pos x="0" y="180"/>
              </a:cxn>
              <a:cxn ang="0">
                <a:pos x="30" y="90"/>
              </a:cxn>
              <a:cxn ang="0">
                <a:pos x="90" y="30"/>
              </a:cxn>
              <a:cxn ang="0">
                <a:pos x="180" y="0"/>
              </a:cxn>
              <a:cxn ang="0">
                <a:pos x="270" y="30"/>
              </a:cxn>
              <a:cxn ang="0">
                <a:pos x="345" y="90"/>
              </a:cxn>
              <a:cxn ang="0">
                <a:pos x="360" y="180"/>
              </a:cxn>
              <a:cxn ang="0">
                <a:pos x="345" y="270"/>
              </a:cxn>
              <a:cxn ang="0">
                <a:pos x="270" y="345"/>
              </a:cxn>
              <a:cxn ang="0">
                <a:pos x="180" y="360"/>
              </a:cxn>
              <a:cxn ang="0">
                <a:pos x="90" y="345"/>
              </a:cxn>
              <a:cxn ang="0">
                <a:pos x="30" y="270"/>
              </a:cxn>
              <a:cxn ang="0">
                <a:pos x="0" y="180"/>
              </a:cxn>
            </a:cxnLst>
            <a:rect l="0" t="0" r="r" b="b"/>
            <a:pathLst>
              <a:path w="360" h="360">
                <a:moveTo>
                  <a:pt x="0" y="180"/>
                </a:moveTo>
                <a:lnTo>
                  <a:pt x="30" y="90"/>
                </a:lnTo>
                <a:lnTo>
                  <a:pt x="90" y="30"/>
                </a:lnTo>
                <a:lnTo>
                  <a:pt x="180" y="0"/>
                </a:lnTo>
                <a:lnTo>
                  <a:pt x="270" y="30"/>
                </a:lnTo>
                <a:lnTo>
                  <a:pt x="345" y="90"/>
                </a:lnTo>
                <a:lnTo>
                  <a:pt x="360" y="180"/>
                </a:lnTo>
                <a:lnTo>
                  <a:pt x="345" y="270"/>
                </a:lnTo>
                <a:lnTo>
                  <a:pt x="270" y="345"/>
                </a:lnTo>
                <a:lnTo>
                  <a:pt x="180" y="360"/>
                </a:lnTo>
                <a:lnTo>
                  <a:pt x="90" y="345"/>
                </a:lnTo>
                <a:lnTo>
                  <a:pt x="30" y="270"/>
                </a:lnTo>
                <a:lnTo>
                  <a:pt x="0" y="180"/>
                </a:lnTo>
                <a:close/>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88" name="Line 84"/>
          <p:cNvSpPr>
            <a:spLocks noChangeAspect="1" noChangeShapeType="1"/>
          </p:cNvSpPr>
          <p:nvPr/>
        </p:nvSpPr>
        <p:spPr bwMode="auto">
          <a:xfrm>
            <a:off x="6670676" y="4721491"/>
            <a:ext cx="3175" cy="29236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89" name="Line 85"/>
          <p:cNvSpPr>
            <a:spLocks noChangeAspect="1" noChangeShapeType="1"/>
          </p:cNvSpPr>
          <p:nvPr/>
        </p:nvSpPr>
        <p:spPr bwMode="auto">
          <a:xfrm>
            <a:off x="6670676" y="4721490"/>
            <a:ext cx="3175" cy="13096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90" name="Freeform 86"/>
          <p:cNvSpPr>
            <a:spLocks noChangeAspect="1"/>
          </p:cNvSpPr>
          <p:nvPr/>
        </p:nvSpPr>
        <p:spPr bwMode="auto">
          <a:xfrm>
            <a:off x="6621463" y="4835261"/>
            <a:ext cx="101600" cy="82021"/>
          </a:xfrm>
          <a:custGeom>
            <a:avLst/>
            <a:gdLst/>
            <a:ahLst/>
            <a:cxnLst>
              <a:cxn ang="0">
                <a:pos x="150" y="0"/>
              </a:cxn>
              <a:cxn ang="0">
                <a:pos x="75" y="150"/>
              </a:cxn>
              <a:cxn ang="0">
                <a:pos x="0" y="0"/>
              </a:cxn>
              <a:cxn ang="0">
                <a:pos x="150" y="0"/>
              </a:cxn>
            </a:cxnLst>
            <a:rect l="0" t="0" r="r" b="b"/>
            <a:pathLst>
              <a:path w="150" h="150">
                <a:moveTo>
                  <a:pt x="150" y="0"/>
                </a:moveTo>
                <a:lnTo>
                  <a:pt x="75" y="150"/>
                </a:lnTo>
                <a:lnTo>
                  <a:pt x="0" y="0"/>
                </a:lnTo>
                <a:lnTo>
                  <a:pt x="15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91" name="Line 87"/>
          <p:cNvSpPr>
            <a:spLocks noChangeAspect="1" noChangeShapeType="1"/>
          </p:cNvSpPr>
          <p:nvPr/>
        </p:nvSpPr>
        <p:spPr bwMode="auto">
          <a:xfrm>
            <a:off x="6611939" y="4917282"/>
            <a:ext cx="117475"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92" name="Line 88"/>
          <p:cNvSpPr>
            <a:spLocks noChangeAspect="1" noChangeShapeType="1"/>
          </p:cNvSpPr>
          <p:nvPr/>
        </p:nvSpPr>
        <p:spPr bwMode="auto">
          <a:xfrm flipV="1">
            <a:off x="6427789" y="4794251"/>
            <a:ext cx="3175" cy="21960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93" name="Freeform 89"/>
          <p:cNvSpPr>
            <a:spLocks noChangeAspect="1"/>
          </p:cNvSpPr>
          <p:nvPr/>
        </p:nvSpPr>
        <p:spPr bwMode="auto">
          <a:xfrm>
            <a:off x="6378575" y="4721490"/>
            <a:ext cx="101600" cy="82021"/>
          </a:xfrm>
          <a:custGeom>
            <a:avLst/>
            <a:gdLst/>
            <a:ahLst/>
            <a:cxnLst>
              <a:cxn ang="0">
                <a:pos x="0" y="150"/>
              </a:cxn>
              <a:cxn ang="0">
                <a:pos x="75" y="0"/>
              </a:cxn>
              <a:cxn ang="0">
                <a:pos x="150" y="150"/>
              </a:cxn>
              <a:cxn ang="0">
                <a:pos x="0" y="150"/>
              </a:cxn>
            </a:cxnLst>
            <a:rect l="0" t="0" r="r" b="b"/>
            <a:pathLst>
              <a:path w="150" h="150">
                <a:moveTo>
                  <a:pt x="0" y="150"/>
                </a:moveTo>
                <a:lnTo>
                  <a:pt x="75" y="0"/>
                </a:lnTo>
                <a:lnTo>
                  <a:pt x="150" y="150"/>
                </a:lnTo>
                <a:lnTo>
                  <a:pt x="0" y="15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94" name="Line 90"/>
          <p:cNvSpPr>
            <a:spLocks noChangeAspect="1" noChangeShapeType="1"/>
          </p:cNvSpPr>
          <p:nvPr/>
        </p:nvSpPr>
        <p:spPr bwMode="auto">
          <a:xfrm>
            <a:off x="6369050" y="4721490"/>
            <a:ext cx="12065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6714" name="Rectangle 91"/>
          <p:cNvSpPr>
            <a:spLocks noChangeAspect="1" noChangeArrowheads="1"/>
          </p:cNvSpPr>
          <p:nvPr/>
        </p:nvSpPr>
        <p:spPr bwMode="auto">
          <a:xfrm>
            <a:off x="5241925" y="3661833"/>
            <a:ext cx="446088" cy="361157"/>
          </a:xfrm>
          <a:prstGeom prst="rect">
            <a:avLst/>
          </a:prstGeom>
          <a:noFill/>
          <a:ln w="28575">
            <a:noFill/>
            <a:miter lim="800000"/>
            <a:headEnd/>
            <a:tailEnd/>
          </a:ln>
        </p:spPr>
        <p:txBody>
          <a:bodyPr lIns="0" tIns="0" rIns="0" bIns="0"/>
          <a:lstStyle/>
          <a:p>
            <a:pPr algn="l" rtl="0"/>
            <a:r>
              <a:rPr lang="en-US" sz="1400">
                <a:solidFill>
                  <a:srgbClr val="000000"/>
                </a:solidFill>
              </a:rPr>
              <a:t>Comienzo</a:t>
            </a:r>
            <a:endParaRPr lang="en-US" sz="1000">
              <a:solidFill>
                <a:srgbClr val="000000"/>
              </a:solidFill>
              <a:latin typeface="Times New Roman" pitchFamily="18" charset="0"/>
            </a:endParaRPr>
          </a:p>
        </p:txBody>
      </p:sp>
      <p:sp>
        <p:nvSpPr>
          <p:cNvPr id="98396" name="Line 92"/>
          <p:cNvSpPr>
            <a:spLocks noChangeAspect="1" noChangeShapeType="1"/>
          </p:cNvSpPr>
          <p:nvPr/>
        </p:nvSpPr>
        <p:spPr bwMode="auto">
          <a:xfrm flipV="1">
            <a:off x="4318000" y="4956969"/>
            <a:ext cx="446088" cy="0"/>
          </a:xfrm>
          <a:prstGeom prst="line">
            <a:avLst/>
          </a:prstGeom>
          <a:noFill/>
          <a:ln w="28575">
            <a:solidFill>
              <a:srgbClr val="FF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6716" name="Rectangle 93"/>
          <p:cNvSpPr>
            <a:spLocks noChangeAspect="1" noChangeArrowheads="1"/>
          </p:cNvSpPr>
          <p:nvPr/>
        </p:nvSpPr>
        <p:spPr bwMode="auto">
          <a:xfrm>
            <a:off x="2478089" y="3218657"/>
            <a:ext cx="624145" cy="184666"/>
          </a:xfrm>
          <a:prstGeom prst="rect">
            <a:avLst/>
          </a:prstGeom>
          <a:solidFill>
            <a:schemeClr val="bg1"/>
          </a:solidFill>
          <a:ln w="28575">
            <a:noFill/>
            <a:miter lim="800000"/>
            <a:headEnd/>
            <a:tailEnd/>
          </a:ln>
        </p:spPr>
        <p:txBody>
          <a:bodyPr wrap="none" lIns="0" tIns="0" rIns="0" bIns="0">
            <a:spAutoFit/>
          </a:bodyPr>
          <a:lstStyle/>
          <a:p>
            <a:pPr algn="l" rtl="0"/>
            <a:r>
              <a:rPr lang="en-US" sz="1200">
                <a:solidFill>
                  <a:srgbClr val="000000"/>
                </a:solidFill>
              </a:rPr>
              <a:t>CT AUX</a:t>
            </a:r>
            <a:endParaRPr lang="en-US" sz="900">
              <a:solidFill>
                <a:srgbClr val="000000"/>
              </a:solidFill>
              <a:latin typeface="Times New Roman" pitchFamily="18" charset="0"/>
            </a:endParaRPr>
          </a:p>
        </p:txBody>
      </p:sp>
      <p:sp>
        <p:nvSpPr>
          <p:cNvPr id="98398" name="Line 94"/>
          <p:cNvSpPr>
            <a:spLocks noChangeAspect="1" noChangeShapeType="1"/>
          </p:cNvSpPr>
          <p:nvPr/>
        </p:nvSpPr>
        <p:spPr bwMode="auto">
          <a:xfrm>
            <a:off x="5813425" y="3947584"/>
            <a:ext cx="0" cy="37438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399" name="Line 95"/>
          <p:cNvSpPr>
            <a:spLocks noChangeAspect="1" noChangeShapeType="1"/>
          </p:cNvSpPr>
          <p:nvPr/>
        </p:nvSpPr>
        <p:spPr bwMode="auto">
          <a:xfrm>
            <a:off x="1355725" y="4321969"/>
            <a:ext cx="445770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00" name="Line 96"/>
          <p:cNvSpPr>
            <a:spLocks noChangeAspect="1" noChangeShapeType="1"/>
          </p:cNvSpPr>
          <p:nvPr/>
        </p:nvSpPr>
        <p:spPr bwMode="auto">
          <a:xfrm>
            <a:off x="5359400" y="4149991"/>
            <a:ext cx="0" cy="171979"/>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01" name="Line 97"/>
          <p:cNvSpPr>
            <a:spLocks noChangeAspect="1" noChangeShapeType="1"/>
          </p:cNvSpPr>
          <p:nvPr/>
        </p:nvSpPr>
        <p:spPr bwMode="auto">
          <a:xfrm>
            <a:off x="638175" y="2069042"/>
            <a:ext cx="58420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02" name="Freeform 98"/>
          <p:cNvSpPr>
            <a:spLocks noChangeAspect="1"/>
          </p:cNvSpPr>
          <p:nvPr/>
        </p:nvSpPr>
        <p:spPr bwMode="auto">
          <a:xfrm>
            <a:off x="485776" y="2070365"/>
            <a:ext cx="61913" cy="195792"/>
          </a:xfrm>
          <a:custGeom>
            <a:avLst/>
            <a:gdLst/>
            <a:ahLst/>
            <a:cxnLst>
              <a:cxn ang="0">
                <a:pos x="90" y="0"/>
              </a:cxn>
              <a:cxn ang="0">
                <a:pos x="30" y="30"/>
              </a:cxn>
              <a:cxn ang="0">
                <a:pos x="0" y="90"/>
              </a:cxn>
              <a:cxn ang="0">
                <a:pos x="30" y="165"/>
              </a:cxn>
              <a:cxn ang="0">
                <a:pos x="90" y="180"/>
              </a:cxn>
              <a:cxn ang="0">
                <a:pos x="30" y="210"/>
              </a:cxn>
              <a:cxn ang="0">
                <a:pos x="0" y="270"/>
              </a:cxn>
              <a:cxn ang="0">
                <a:pos x="30" y="345"/>
              </a:cxn>
              <a:cxn ang="0">
                <a:pos x="90" y="360"/>
              </a:cxn>
            </a:cxnLst>
            <a:rect l="0" t="0" r="r" b="b"/>
            <a:pathLst>
              <a:path w="90" h="360">
                <a:moveTo>
                  <a:pt x="90" y="0"/>
                </a:moveTo>
                <a:lnTo>
                  <a:pt x="30" y="30"/>
                </a:lnTo>
                <a:lnTo>
                  <a:pt x="0" y="90"/>
                </a:lnTo>
                <a:lnTo>
                  <a:pt x="30" y="165"/>
                </a:lnTo>
                <a:lnTo>
                  <a:pt x="90" y="180"/>
                </a:lnTo>
                <a:lnTo>
                  <a:pt x="30" y="210"/>
                </a:lnTo>
                <a:lnTo>
                  <a:pt x="0" y="270"/>
                </a:lnTo>
                <a:lnTo>
                  <a:pt x="30" y="345"/>
                </a:lnTo>
                <a:lnTo>
                  <a:pt x="90" y="360"/>
                </a:lnTo>
              </a:path>
            </a:pathLst>
          </a:custGeom>
          <a:solidFill>
            <a:srgbClr val="CCECFF"/>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03" name="Line 99"/>
          <p:cNvSpPr>
            <a:spLocks noChangeAspect="1" noChangeShapeType="1"/>
          </p:cNvSpPr>
          <p:nvPr/>
        </p:nvSpPr>
        <p:spPr bwMode="auto">
          <a:xfrm flipV="1">
            <a:off x="538163" y="1756833"/>
            <a:ext cx="0" cy="56753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04" name="Rectangle 100"/>
          <p:cNvSpPr>
            <a:spLocks noChangeAspect="1" noChangeArrowheads="1"/>
          </p:cNvSpPr>
          <p:nvPr/>
        </p:nvSpPr>
        <p:spPr bwMode="auto">
          <a:xfrm>
            <a:off x="506413" y="1983053"/>
            <a:ext cx="61912" cy="47625"/>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05" name="Rectangle 101"/>
          <p:cNvSpPr>
            <a:spLocks noChangeAspect="1" noChangeArrowheads="1"/>
          </p:cNvSpPr>
          <p:nvPr/>
        </p:nvSpPr>
        <p:spPr bwMode="auto">
          <a:xfrm>
            <a:off x="596901" y="2047875"/>
            <a:ext cx="61913" cy="46303"/>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06" name="Line 102"/>
          <p:cNvSpPr>
            <a:spLocks noChangeAspect="1" noChangeShapeType="1"/>
          </p:cNvSpPr>
          <p:nvPr/>
        </p:nvSpPr>
        <p:spPr bwMode="auto">
          <a:xfrm>
            <a:off x="538164" y="2275417"/>
            <a:ext cx="180975"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07" name="Line 103"/>
          <p:cNvSpPr>
            <a:spLocks noChangeAspect="1" noChangeShapeType="1"/>
          </p:cNvSpPr>
          <p:nvPr/>
        </p:nvSpPr>
        <p:spPr bwMode="auto">
          <a:xfrm>
            <a:off x="547689" y="2070365"/>
            <a:ext cx="20637"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08" name="Line 104"/>
          <p:cNvSpPr>
            <a:spLocks noChangeAspect="1" noChangeShapeType="1"/>
          </p:cNvSpPr>
          <p:nvPr/>
        </p:nvSpPr>
        <p:spPr bwMode="auto">
          <a:xfrm>
            <a:off x="728664" y="2262187"/>
            <a:ext cx="3175" cy="900907"/>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09" name="Line 105"/>
          <p:cNvSpPr>
            <a:spLocks noChangeAspect="1" noChangeShapeType="1"/>
          </p:cNvSpPr>
          <p:nvPr/>
        </p:nvSpPr>
        <p:spPr bwMode="auto">
          <a:xfrm>
            <a:off x="1738314" y="2075657"/>
            <a:ext cx="719137" cy="396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10" name="Line 106"/>
          <p:cNvSpPr>
            <a:spLocks noChangeAspect="1" noChangeShapeType="1"/>
          </p:cNvSpPr>
          <p:nvPr/>
        </p:nvSpPr>
        <p:spPr bwMode="auto">
          <a:xfrm flipH="1">
            <a:off x="4262438" y="4386792"/>
            <a:ext cx="500062" cy="6615"/>
          </a:xfrm>
          <a:prstGeom prst="line">
            <a:avLst/>
          </a:prstGeom>
          <a:noFill/>
          <a:ln w="28575">
            <a:solidFill>
              <a:srgbClr val="FF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11" name="Line 107"/>
          <p:cNvSpPr>
            <a:spLocks noChangeAspect="1" noChangeShapeType="1"/>
          </p:cNvSpPr>
          <p:nvPr/>
        </p:nvSpPr>
        <p:spPr bwMode="auto">
          <a:xfrm flipH="1">
            <a:off x="3168650" y="3407834"/>
            <a:ext cx="0" cy="23944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2" name="Group 108"/>
          <p:cNvGrpSpPr>
            <a:grpSpLocks noChangeAspect="1"/>
          </p:cNvGrpSpPr>
          <p:nvPr/>
        </p:nvGrpSpPr>
        <p:grpSpPr bwMode="auto">
          <a:xfrm>
            <a:off x="1281113" y="4741334"/>
            <a:ext cx="120650" cy="64823"/>
            <a:chOff x="5267" y="13515"/>
            <a:chExt cx="117" cy="76"/>
          </a:xfrm>
        </p:grpSpPr>
        <p:sp>
          <p:nvSpPr>
            <p:cNvPr id="98413" name="Freeform 109"/>
            <p:cNvSpPr>
              <a:spLocks noChangeAspect="1"/>
            </p:cNvSpPr>
            <p:nvPr/>
          </p:nvSpPr>
          <p:spPr bwMode="auto">
            <a:xfrm>
              <a:off x="5287" y="13515"/>
              <a:ext cx="77" cy="76"/>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14" name="Line 110"/>
            <p:cNvSpPr>
              <a:spLocks noChangeAspect="1" noChangeShapeType="1"/>
            </p:cNvSpPr>
            <p:nvPr/>
          </p:nvSpPr>
          <p:spPr bwMode="auto">
            <a:xfrm>
              <a:off x="5267" y="13591"/>
              <a:ext cx="11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98415" name="Line 111"/>
          <p:cNvSpPr>
            <a:spLocks noChangeAspect="1" noChangeShapeType="1"/>
          </p:cNvSpPr>
          <p:nvPr/>
        </p:nvSpPr>
        <p:spPr bwMode="auto">
          <a:xfrm>
            <a:off x="4071939" y="4033573"/>
            <a:ext cx="5238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16" name="Line 112"/>
          <p:cNvSpPr>
            <a:spLocks noChangeAspect="1" noChangeShapeType="1"/>
          </p:cNvSpPr>
          <p:nvPr/>
        </p:nvSpPr>
        <p:spPr bwMode="auto">
          <a:xfrm rot="5400000" flipH="1" flipV="1">
            <a:off x="3746501" y="3981715"/>
            <a:ext cx="444500" cy="3175"/>
          </a:xfrm>
          <a:prstGeom prst="line">
            <a:avLst/>
          </a:prstGeom>
          <a:noFill/>
          <a:ln w="28575">
            <a:solidFill>
              <a:srgbClr val="FF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17" name="Line 113"/>
          <p:cNvSpPr>
            <a:spLocks noChangeShapeType="1"/>
          </p:cNvSpPr>
          <p:nvPr/>
        </p:nvSpPr>
        <p:spPr bwMode="auto">
          <a:xfrm flipV="1">
            <a:off x="3649663" y="2054490"/>
            <a:ext cx="0" cy="1115218"/>
          </a:xfrm>
          <a:prstGeom prst="line">
            <a:avLst/>
          </a:prstGeom>
          <a:noFill/>
          <a:ln w="28575">
            <a:solidFill>
              <a:srgbClr val="00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18" name="Line 114"/>
          <p:cNvSpPr>
            <a:spLocks noChangeShapeType="1"/>
          </p:cNvSpPr>
          <p:nvPr/>
        </p:nvSpPr>
        <p:spPr bwMode="auto">
          <a:xfrm>
            <a:off x="2982913" y="2066396"/>
            <a:ext cx="666750" cy="0"/>
          </a:xfrm>
          <a:prstGeom prst="line">
            <a:avLst/>
          </a:prstGeom>
          <a:noFill/>
          <a:ln w="28575">
            <a:solidFill>
              <a:srgbClr val="00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3" name="Group 115"/>
          <p:cNvGrpSpPr>
            <a:grpSpLocks/>
          </p:cNvGrpSpPr>
          <p:nvPr/>
        </p:nvGrpSpPr>
        <p:grpSpPr bwMode="auto">
          <a:xfrm>
            <a:off x="2501900" y="4435740"/>
            <a:ext cx="128588" cy="83343"/>
            <a:chOff x="2241" y="2436"/>
            <a:chExt cx="81" cy="63"/>
          </a:xfrm>
        </p:grpSpPr>
        <p:sp>
          <p:nvSpPr>
            <p:cNvPr id="98420" name="Freeform 116"/>
            <p:cNvSpPr>
              <a:spLocks noChangeAspect="1"/>
            </p:cNvSpPr>
            <p:nvPr/>
          </p:nvSpPr>
          <p:spPr bwMode="auto">
            <a:xfrm>
              <a:off x="2256" y="2436"/>
              <a:ext cx="50" cy="48"/>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21" name="Line 117"/>
            <p:cNvSpPr>
              <a:spLocks noChangeShapeType="1"/>
            </p:cNvSpPr>
            <p:nvPr/>
          </p:nvSpPr>
          <p:spPr bwMode="auto">
            <a:xfrm>
              <a:off x="2241" y="2496"/>
              <a:ext cx="81" cy="3"/>
            </a:xfrm>
            <a:prstGeom prst="line">
              <a:avLst/>
            </a:prstGeom>
            <a:noFill/>
            <a:ln w="28575">
              <a:solidFill>
                <a:srgbClr val="00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grpSp>
      <p:grpSp>
        <p:nvGrpSpPr>
          <p:cNvPr id="4" name="Group 118"/>
          <p:cNvGrpSpPr>
            <a:grpSpLocks/>
          </p:cNvGrpSpPr>
          <p:nvPr/>
        </p:nvGrpSpPr>
        <p:grpSpPr bwMode="auto">
          <a:xfrm>
            <a:off x="3711575" y="4423834"/>
            <a:ext cx="128588" cy="83344"/>
            <a:chOff x="2241" y="2436"/>
            <a:chExt cx="81" cy="63"/>
          </a:xfrm>
        </p:grpSpPr>
        <p:sp>
          <p:nvSpPr>
            <p:cNvPr id="98423" name="Freeform 119"/>
            <p:cNvSpPr>
              <a:spLocks noChangeAspect="1"/>
            </p:cNvSpPr>
            <p:nvPr/>
          </p:nvSpPr>
          <p:spPr bwMode="auto">
            <a:xfrm>
              <a:off x="2256" y="2436"/>
              <a:ext cx="50" cy="48"/>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424" name="Line 120"/>
            <p:cNvSpPr>
              <a:spLocks noChangeShapeType="1"/>
            </p:cNvSpPr>
            <p:nvPr/>
          </p:nvSpPr>
          <p:spPr bwMode="auto">
            <a:xfrm>
              <a:off x="2241" y="2496"/>
              <a:ext cx="81" cy="3"/>
            </a:xfrm>
            <a:prstGeom prst="line">
              <a:avLst/>
            </a:prstGeom>
            <a:noFill/>
            <a:ln w="28575">
              <a:solidFill>
                <a:srgbClr val="00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98427" name="Line 123"/>
          <p:cNvSpPr>
            <a:spLocks noChangeShapeType="1"/>
          </p:cNvSpPr>
          <p:nvPr/>
        </p:nvSpPr>
        <p:spPr bwMode="auto">
          <a:xfrm>
            <a:off x="5130800" y="4349750"/>
            <a:ext cx="0" cy="645583"/>
          </a:xfrm>
          <a:prstGeom prst="line">
            <a:avLst/>
          </a:prstGeom>
          <a:noFill/>
          <a:ln w="19050">
            <a:solidFill>
              <a:schemeClr val="accent1"/>
            </a:solidFill>
            <a:round/>
            <a:headEnd/>
            <a:tailEnd type="triangle" w="med" len="me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6740" name="Rectangle 242"/>
          <p:cNvSpPr>
            <a:spLocks noChangeAspect="1" noChangeArrowheads="1"/>
          </p:cNvSpPr>
          <p:nvPr/>
        </p:nvSpPr>
        <p:spPr bwMode="auto">
          <a:xfrm>
            <a:off x="5127625" y="4540251"/>
            <a:ext cx="561975" cy="273844"/>
          </a:xfrm>
          <a:prstGeom prst="rect">
            <a:avLst/>
          </a:prstGeom>
          <a:noFill/>
          <a:ln w="28575">
            <a:noFill/>
            <a:miter lim="800000"/>
            <a:headEnd/>
            <a:tailEnd/>
          </a:ln>
        </p:spPr>
        <p:txBody>
          <a:bodyPr wrap="none" lIns="0" tIns="0" rIns="0" bIns="0"/>
          <a:lstStyle/>
          <a:p>
            <a:pPr algn="l" rtl="0"/>
            <a:r>
              <a:rPr lang="en-US" sz="1200">
                <a:solidFill>
                  <a:srgbClr val="000000"/>
                </a:solidFill>
              </a:rPr>
              <a:t> </a:t>
            </a:r>
            <a:r>
              <a:rPr lang="en-US" sz="1200">
                <a:solidFill>
                  <a:srgbClr val="000000"/>
                </a:solidFill>
                <a:latin typeface="Times New Roman" pitchFamily="18" charset="0"/>
              </a:rPr>
              <a:t> </a:t>
            </a:r>
            <a:r>
              <a:rPr lang="en-US">
                <a:solidFill>
                  <a:srgbClr val="005ADE"/>
                </a:solidFill>
                <a:latin typeface="Tahoma" pitchFamily="34" charset="0"/>
              </a:rPr>
              <a:t>V</a:t>
            </a:r>
            <a:r>
              <a:rPr lang="en-US" baseline="-25000">
                <a:solidFill>
                  <a:srgbClr val="005ADE"/>
                </a:solidFill>
                <a:latin typeface="Tahoma" pitchFamily="34" charset="0"/>
              </a:rPr>
              <a:t>res</a:t>
            </a:r>
            <a:endParaRPr lang="en-US" sz="1400" baseline="-25000">
              <a:solidFill>
                <a:srgbClr val="005ADE"/>
              </a:solidFill>
              <a:latin typeface="Tahoma" pitchFamily="34" charset="0"/>
            </a:endParaRPr>
          </a:p>
        </p:txBody>
      </p:sp>
      <p:sp>
        <p:nvSpPr>
          <p:cNvPr id="98547" name="Rectangle 243"/>
          <p:cNvSpPr>
            <a:spLocks noChangeArrowheads="1"/>
          </p:cNvSpPr>
          <p:nvPr/>
        </p:nvSpPr>
        <p:spPr bwMode="auto">
          <a:xfrm>
            <a:off x="3505200" y="3915833"/>
            <a:ext cx="342900" cy="158750"/>
          </a:xfrm>
          <a:prstGeom prst="rect">
            <a:avLst/>
          </a:prstGeom>
          <a:solidFill>
            <a:schemeClr val="bg1"/>
          </a:solidFill>
          <a:ln w="12700">
            <a:noFill/>
            <a:miter lim="800000"/>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6742" name="Text Box 121"/>
          <p:cNvSpPr txBox="1">
            <a:spLocks noChangeAspect="1" noChangeArrowheads="1"/>
          </p:cNvSpPr>
          <p:nvPr/>
        </p:nvSpPr>
        <p:spPr bwMode="auto">
          <a:xfrm>
            <a:off x="2982914" y="3774282"/>
            <a:ext cx="892175" cy="328083"/>
          </a:xfrm>
          <a:prstGeom prst="rect">
            <a:avLst/>
          </a:prstGeom>
          <a:noFill/>
          <a:ln w="28575">
            <a:noFill/>
            <a:miter lim="800000"/>
            <a:headEnd/>
            <a:tailEnd/>
          </a:ln>
        </p:spPr>
        <p:txBody>
          <a:bodyPr/>
          <a:lstStyle/>
          <a:p>
            <a:pPr algn="l" rtl="0"/>
            <a:r>
              <a:rPr lang="en-US">
                <a:solidFill>
                  <a:srgbClr val="000000"/>
                </a:solidFill>
                <a:latin typeface="Times New Roman" pitchFamily="18" charset="0"/>
              </a:rPr>
              <a:t>yo</a:t>
            </a:r>
            <a:r>
              <a:rPr lang="en-US" baseline="-25000">
                <a:solidFill>
                  <a:srgbClr val="000000"/>
                </a:solidFill>
                <a:latin typeface="Times New Roman" pitchFamily="18" charset="0"/>
              </a:rPr>
              <a:t>DIF</a:t>
            </a:r>
            <a:endParaRPr lang="en-US" sz="1000">
              <a:solidFill>
                <a:srgbClr val="000000"/>
              </a:solidFill>
              <a:latin typeface="Times New Roman" pitchFamily="18" charset="0"/>
            </a:endParaRPr>
          </a:p>
        </p:txBody>
      </p:sp>
      <p:sp>
        <p:nvSpPr>
          <p:cNvPr id="98548" name="Line 244"/>
          <p:cNvSpPr>
            <a:spLocks noChangeShapeType="1"/>
          </p:cNvSpPr>
          <p:nvPr/>
        </p:nvSpPr>
        <p:spPr bwMode="auto">
          <a:xfrm flipH="1" flipV="1">
            <a:off x="6032501" y="3481917"/>
            <a:ext cx="11113" cy="821532"/>
          </a:xfrm>
          <a:prstGeom prst="line">
            <a:avLst/>
          </a:prstGeom>
          <a:noFill/>
          <a:ln w="19050">
            <a:solidFill>
              <a:schemeClr val="accent1"/>
            </a:solidFill>
            <a:round/>
            <a:headEnd/>
            <a:tailEnd type="triangle" w="med" len="me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8549" name="Line 245"/>
          <p:cNvSpPr>
            <a:spLocks noChangeShapeType="1"/>
          </p:cNvSpPr>
          <p:nvPr/>
        </p:nvSpPr>
        <p:spPr bwMode="auto">
          <a:xfrm>
            <a:off x="5905500" y="4328584"/>
            <a:ext cx="319088" cy="2646"/>
          </a:xfrm>
          <a:prstGeom prst="line">
            <a:avLst/>
          </a:prstGeom>
          <a:noFill/>
          <a:ln w="12700">
            <a:solidFill>
              <a:schemeClr val="bg2"/>
            </a:solidFill>
            <a:prstDash val="sysDot"/>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6745" name="Rectangle 246"/>
          <p:cNvSpPr>
            <a:spLocks noChangeAspect="1" noChangeArrowheads="1"/>
          </p:cNvSpPr>
          <p:nvPr/>
        </p:nvSpPr>
        <p:spPr bwMode="auto">
          <a:xfrm>
            <a:off x="6046789" y="3738563"/>
            <a:ext cx="561975" cy="273844"/>
          </a:xfrm>
          <a:prstGeom prst="rect">
            <a:avLst/>
          </a:prstGeom>
          <a:noFill/>
          <a:ln w="28575">
            <a:noFill/>
            <a:miter lim="800000"/>
            <a:headEnd/>
            <a:tailEnd/>
          </a:ln>
        </p:spPr>
        <p:txBody>
          <a:bodyPr wrap="none" lIns="0" tIns="0" rIns="0" bIns="0"/>
          <a:lstStyle/>
          <a:p>
            <a:pPr algn="l" rtl="0"/>
            <a:r>
              <a:rPr lang="en-US" sz="1200">
                <a:solidFill>
                  <a:srgbClr val="000000"/>
                </a:solidFill>
              </a:rPr>
              <a:t> </a:t>
            </a:r>
            <a:r>
              <a:rPr lang="en-US" sz="1200">
                <a:solidFill>
                  <a:srgbClr val="000000"/>
                </a:solidFill>
                <a:latin typeface="Times New Roman" pitchFamily="18" charset="0"/>
              </a:rPr>
              <a:t> </a:t>
            </a:r>
            <a:r>
              <a:rPr lang="en-US">
                <a:solidFill>
                  <a:srgbClr val="005ADE"/>
                </a:solidFill>
                <a:latin typeface="Tahoma" pitchFamily="34" charset="0"/>
              </a:rPr>
              <a:t>V</a:t>
            </a:r>
            <a:r>
              <a:rPr lang="en-US" baseline="-25000">
                <a:solidFill>
                  <a:srgbClr val="005ADE"/>
                </a:solidFill>
                <a:latin typeface="Tahoma" pitchFamily="34" charset="0"/>
              </a:rPr>
              <a:t>operación</a:t>
            </a:r>
            <a:endParaRPr lang="en-US" sz="1400" baseline="-25000">
              <a:solidFill>
                <a:srgbClr val="005ADE"/>
              </a:solidFill>
              <a:latin typeface="Tahoma" pitchFamily="34" charset="0"/>
            </a:endParaRPr>
          </a:p>
        </p:txBody>
      </p:sp>
      <p:sp>
        <p:nvSpPr>
          <p:cNvPr id="129" name="Date Placeholder 128"/>
          <p:cNvSpPr>
            <a:spLocks noGrp="1"/>
          </p:cNvSpPr>
          <p:nvPr>
            <p:ph type="dt" sz="half" idx="11"/>
          </p:nvPr>
        </p:nvSpPr>
        <p:spPr/>
        <p:txBody>
          <a:bodyPr/>
          <a:lstStyle/>
          <a:p>
            <a:fld id="{E9AFA5A6-D437-425F-BE5C-F62F7916AE0C}" type="datetime4">
              <a:rPr lang="en-US">
                <a:solidFill>
                  <a:srgbClr val="000000"/>
                </a:solidFill>
              </a:rPr>
              <a:pPr/>
              <a:t>May 27, 2022</a:t>
            </a:fld>
            <a:endParaRPr dirty="0">
              <a:solidFill>
                <a:srgbClr val="000000"/>
              </a:solidFill>
            </a:endParaRPr>
          </a:p>
        </p:txBody>
      </p:sp>
      <p:sp>
        <p:nvSpPr>
          <p:cNvPr id="130" name="Slide Number Placeholder 129"/>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44</a:t>
            </a:fld>
            <a:endParaRPr dirty="0">
              <a:solidFill>
                <a:srgbClr val="000000"/>
              </a:solidFill>
            </a:endParaRPr>
          </a:p>
        </p:txBody>
      </p:sp>
      <p:sp>
        <p:nvSpPr>
          <p:cNvPr id="132" name="Footer Placeholder 131"/>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1849087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4"/>
          <p:cNvSpPr>
            <a:spLocks noGrp="1" noChangeArrowheads="1"/>
          </p:cNvSpPr>
          <p:nvPr>
            <p:ph type="title"/>
          </p:nvPr>
        </p:nvSpPr>
        <p:spPr/>
        <p:txBody>
          <a:bodyPr/>
          <a:lstStyle/>
          <a:p>
            <a:pPr algn="l" rtl="0"/>
            <a:r>
              <a:rPr lang="en-US" sz="2800" dirty="0" smtClean="0"/>
              <a:t>Comparador diferencial</a:t>
            </a:r>
          </a:p>
        </p:txBody>
      </p:sp>
      <p:graphicFrame>
        <p:nvGraphicFramePr>
          <p:cNvPr id="3074" name="Object 3"/>
          <p:cNvGraphicFramePr>
            <a:graphicFrameLocks noGrp="1" noChangeAspect="1"/>
          </p:cNvGraphicFramePr>
          <p:nvPr>
            <p:ph idx="1"/>
          </p:nvPr>
        </p:nvGraphicFramePr>
        <p:xfrm>
          <a:off x="582613" y="996950"/>
          <a:ext cx="1966912" cy="4079875"/>
        </p:xfrm>
        <a:graphic>
          <a:graphicData uri="http://schemas.openxmlformats.org/presentationml/2006/ole">
            <p:oleObj spid="_x0000_s3122" name="Visio" r:id="rId3" imgW="4214368" imgH="8738955" progId="">
              <p:embed/>
            </p:oleObj>
          </a:graphicData>
        </a:graphic>
      </p:graphicFrame>
      <p:sp>
        <p:nvSpPr>
          <p:cNvPr id="3076" name="Text Box 6"/>
          <p:cNvSpPr txBox="1">
            <a:spLocks noChangeArrowheads="1"/>
          </p:cNvSpPr>
          <p:nvPr/>
        </p:nvSpPr>
        <p:spPr bwMode="auto">
          <a:xfrm>
            <a:off x="385763" y="5048251"/>
            <a:ext cx="2451100" cy="369332"/>
          </a:xfrm>
          <a:prstGeom prst="rect">
            <a:avLst/>
          </a:prstGeom>
          <a:noFill/>
          <a:ln w="12700">
            <a:noFill/>
            <a:miter lim="800000"/>
            <a:headEnd/>
            <a:tailEnd/>
          </a:ln>
        </p:spPr>
        <p:txBody>
          <a:bodyPr>
            <a:spAutoFit/>
          </a:bodyPr>
          <a:lstStyle/>
          <a:p>
            <a:pPr algn="ctr" rtl="0">
              <a:spcBef>
                <a:spcPct val="50000"/>
              </a:spcBef>
            </a:pPr>
            <a:r>
              <a:rPr lang="en-US">
                <a:solidFill>
                  <a:srgbClr val="000000"/>
                </a:solidFill>
              </a:rPr>
              <a:t>Externo interno</a:t>
            </a:r>
          </a:p>
        </p:txBody>
      </p:sp>
      <p:sp>
        <p:nvSpPr>
          <p:cNvPr id="104455" name="Line 7"/>
          <p:cNvSpPr>
            <a:spLocks noChangeShapeType="1"/>
          </p:cNvSpPr>
          <p:nvPr/>
        </p:nvSpPr>
        <p:spPr bwMode="auto">
          <a:xfrm>
            <a:off x="4368800" y="1905000"/>
            <a:ext cx="3670300" cy="0"/>
          </a:xfrm>
          <a:prstGeom prst="line">
            <a:avLst/>
          </a:prstGeom>
          <a:noFill/>
          <a:ln w="28575">
            <a:solidFill>
              <a:schemeClr val="tx1"/>
            </a:solidFill>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04456" name="Line 8"/>
          <p:cNvSpPr>
            <a:spLocks noChangeShapeType="1"/>
          </p:cNvSpPr>
          <p:nvPr/>
        </p:nvSpPr>
        <p:spPr bwMode="auto">
          <a:xfrm flipH="1">
            <a:off x="4673600" y="1915583"/>
            <a:ext cx="12700" cy="1111250"/>
          </a:xfrm>
          <a:prstGeom prst="line">
            <a:avLst/>
          </a:prstGeom>
          <a:noFill/>
          <a:ln w="28575">
            <a:solidFill>
              <a:schemeClr val="tx1"/>
            </a:solidFill>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04457" name="Rectangle 9"/>
          <p:cNvSpPr>
            <a:spLocks noChangeArrowheads="1"/>
          </p:cNvSpPr>
          <p:nvPr/>
        </p:nvSpPr>
        <p:spPr bwMode="auto">
          <a:xfrm>
            <a:off x="4470400" y="2169583"/>
            <a:ext cx="406400" cy="275167"/>
          </a:xfrm>
          <a:prstGeom prst="rect">
            <a:avLst/>
          </a:prstGeom>
          <a:solidFill>
            <a:schemeClr val="bg1"/>
          </a:solidFill>
          <a:ln w="28575">
            <a:solidFill>
              <a:schemeClr val="tx1"/>
            </a:solidFill>
            <a:miter lim="800000"/>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3080" name="Text Box 10"/>
          <p:cNvSpPr txBox="1">
            <a:spLocks noChangeArrowheads="1"/>
          </p:cNvSpPr>
          <p:nvPr/>
        </p:nvSpPr>
        <p:spPr bwMode="auto">
          <a:xfrm>
            <a:off x="4660900" y="2709334"/>
            <a:ext cx="520700" cy="400110"/>
          </a:xfrm>
          <a:prstGeom prst="rect">
            <a:avLst/>
          </a:prstGeom>
          <a:noFill/>
          <a:ln w="12700">
            <a:noFill/>
            <a:miter lim="800000"/>
            <a:headEnd/>
            <a:tailEnd/>
          </a:ln>
        </p:spPr>
        <p:txBody>
          <a:bodyPr>
            <a:spAutoFit/>
          </a:bodyPr>
          <a:lstStyle/>
          <a:p>
            <a:pPr algn="l" rtl="0">
              <a:spcBef>
                <a:spcPct val="50000"/>
              </a:spcBef>
            </a:pPr>
            <a:r>
              <a:rPr lang="en-US" sz="2000">
                <a:solidFill>
                  <a:srgbClr val="000000"/>
                </a:solidFill>
              </a:rPr>
              <a:t>L1</a:t>
            </a:r>
          </a:p>
        </p:txBody>
      </p:sp>
      <p:sp>
        <p:nvSpPr>
          <p:cNvPr id="104459" name="Line 11"/>
          <p:cNvSpPr>
            <a:spLocks noChangeShapeType="1"/>
          </p:cNvSpPr>
          <p:nvPr/>
        </p:nvSpPr>
        <p:spPr bwMode="auto">
          <a:xfrm flipH="1">
            <a:off x="5664200" y="1897063"/>
            <a:ext cx="12700" cy="1111250"/>
          </a:xfrm>
          <a:prstGeom prst="line">
            <a:avLst/>
          </a:prstGeom>
          <a:noFill/>
          <a:ln w="28575">
            <a:solidFill>
              <a:schemeClr val="tx1"/>
            </a:solidFill>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04460" name="Rectangle 12"/>
          <p:cNvSpPr>
            <a:spLocks noChangeArrowheads="1"/>
          </p:cNvSpPr>
          <p:nvPr/>
        </p:nvSpPr>
        <p:spPr bwMode="auto">
          <a:xfrm>
            <a:off x="5461000" y="2151062"/>
            <a:ext cx="406400" cy="275167"/>
          </a:xfrm>
          <a:prstGeom prst="rect">
            <a:avLst/>
          </a:prstGeom>
          <a:solidFill>
            <a:schemeClr val="bg1"/>
          </a:solidFill>
          <a:ln w="28575">
            <a:solidFill>
              <a:schemeClr val="tx1"/>
            </a:solidFill>
            <a:miter lim="800000"/>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3083" name="Text Box 13"/>
          <p:cNvSpPr txBox="1">
            <a:spLocks noChangeArrowheads="1"/>
          </p:cNvSpPr>
          <p:nvPr/>
        </p:nvSpPr>
        <p:spPr bwMode="auto">
          <a:xfrm>
            <a:off x="5651500" y="2690813"/>
            <a:ext cx="520700" cy="400110"/>
          </a:xfrm>
          <a:prstGeom prst="rect">
            <a:avLst/>
          </a:prstGeom>
          <a:noFill/>
          <a:ln w="12700">
            <a:noFill/>
            <a:miter lim="800000"/>
            <a:headEnd/>
            <a:tailEnd/>
          </a:ln>
        </p:spPr>
        <p:txBody>
          <a:bodyPr>
            <a:spAutoFit/>
          </a:bodyPr>
          <a:lstStyle/>
          <a:p>
            <a:pPr algn="l" rtl="0">
              <a:spcBef>
                <a:spcPct val="50000"/>
              </a:spcBef>
            </a:pPr>
            <a:r>
              <a:rPr lang="en-US" sz="2000">
                <a:solidFill>
                  <a:srgbClr val="000000"/>
                </a:solidFill>
              </a:rPr>
              <a:t>L2</a:t>
            </a:r>
          </a:p>
        </p:txBody>
      </p:sp>
      <p:sp>
        <p:nvSpPr>
          <p:cNvPr id="104462" name="Line 14"/>
          <p:cNvSpPr>
            <a:spLocks noChangeShapeType="1"/>
          </p:cNvSpPr>
          <p:nvPr/>
        </p:nvSpPr>
        <p:spPr bwMode="auto">
          <a:xfrm flipH="1">
            <a:off x="6654800" y="1897063"/>
            <a:ext cx="12700" cy="1111250"/>
          </a:xfrm>
          <a:prstGeom prst="line">
            <a:avLst/>
          </a:prstGeom>
          <a:noFill/>
          <a:ln w="28575">
            <a:solidFill>
              <a:schemeClr val="tx1"/>
            </a:solidFill>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04463" name="Rectangle 15"/>
          <p:cNvSpPr>
            <a:spLocks noChangeArrowheads="1"/>
          </p:cNvSpPr>
          <p:nvPr/>
        </p:nvSpPr>
        <p:spPr bwMode="auto">
          <a:xfrm>
            <a:off x="6451600" y="2151062"/>
            <a:ext cx="406400" cy="275167"/>
          </a:xfrm>
          <a:prstGeom prst="rect">
            <a:avLst/>
          </a:prstGeom>
          <a:solidFill>
            <a:schemeClr val="bg1"/>
          </a:solidFill>
          <a:ln w="28575">
            <a:solidFill>
              <a:schemeClr val="tx1"/>
            </a:solidFill>
            <a:miter lim="800000"/>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3086" name="Text Box 16"/>
          <p:cNvSpPr txBox="1">
            <a:spLocks noChangeArrowheads="1"/>
          </p:cNvSpPr>
          <p:nvPr/>
        </p:nvSpPr>
        <p:spPr bwMode="auto">
          <a:xfrm>
            <a:off x="6642100" y="2690813"/>
            <a:ext cx="520700" cy="400110"/>
          </a:xfrm>
          <a:prstGeom prst="rect">
            <a:avLst/>
          </a:prstGeom>
          <a:noFill/>
          <a:ln w="12700">
            <a:noFill/>
            <a:miter lim="800000"/>
            <a:headEnd/>
            <a:tailEnd/>
          </a:ln>
        </p:spPr>
        <p:txBody>
          <a:bodyPr>
            <a:spAutoFit/>
          </a:bodyPr>
          <a:lstStyle/>
          <a:p>
            <a:pPr algn="l" rtl="0">
              <a:spcBef>
                <a:spcPct val="50000"/>
              </a:spcBef>
            </a:pPr>
            <a:r>
              <a:rPr lang="en-US" sz="2000">
                <a:solidFill>
                  <a:srgbClr val="000000"/>
                </a:solidFill>
              </a:rPr>
              <a:t>L3</a:t>
            </a:r>
          </a:p>
        </p:txBody>
      </p:sp>
      <p:sp>
        <p:nvSpPr>
          <p:cNvPr id="104465" name="Line 17"/>
          <p:cNvSpPr>
            <a:spLocks noChangeShapeType="1"/>
          </p:cNvSpPr>
          <p:nvPr/>
        </p:nvSpPr>
        <p:spPr bwMode="auto">
          <a:xfrm flipH="1">
            <a:off x="7607300" y="1897062"/>
            <a:ext cx="25400" cy="1545167"/>
          </a:xfrm>
          <a:prstGeom prst="line">
            <a:avLst/>
          </a:prstGeom>
          <a:noFill/>
          <a:ln w="28575">
            <a:solidFill>
              <a:schemeClr val="tx1"/>
            </a:solidFill>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104466" name="Rectangle 18"/>
          <p:cNvSpPr>
            <a:spLocks noChangeArrowheads="1"/>
          </p:cNvSpPr>
          <p:nvPr/>
        </p:nvSpPr>
        <p:spPr bwMode="auto">
          <a:xfrm>
            <a:off x="7416800" y="2151062"/>
            <a:ext cx="406400" cy="275167"/>
          </a:xfrm>
          <a:prstGeom prst="rect">
            <a:avLst/>
          </a:prstGeom>
          <a:solidFill>
            <a:schemeClr val="bg1"/>
          </a:solidFill>
          <a:ln w="28575">
            <a:solidFill>
              <a:schemeClr val="tx1"/>
            </a:solidFill>
            <a:miter lim="800000"/>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3089" name="Text Box 19"/>
          <p:cNvSpPr txBox="1">
            <a:spLocks noChangeArrowheads="1"/>
          </p:cNvSpPr>
          <p:nvPr/>
        </p:nvSpPr>
        <p:spPr bwMode="auto">
          <a:xfrm>
            <a:off x="7607300" y="2690813"/>
            <a:ext cx="520700" cy="400110"/>
          </a:xfrm>
          <a:prstGeom prst="rect">
            <a:avLst/>
          </a:prstGeom>
          <a:noFill/>
          <a:ln w="12700">
            <a:noFill/>
            <a:miter lim="800000"/>
            <a:headEnd/>
            <a:tailEnd/>
          </a:ln>
        </p:spPr>
        <p:txBody>
          <a:bodyPr>
            <a:spAutoFit/>
          </a:bodyPr>
          <a:lstStyle/>
          <a:p>
            <a:pPr algn="l" rtl="0">
              <a:spcBef>
                <a:spcPct val="50000"/>
              </a:spcBef>
            </a:pPr>
            <a:r>
              <a:rPr lang="en-US" sz="2000">
                <a:solidFill>
                  <a:srgbClr val="000000"/>
                </a:solidFill>
              </a:rPr>
              <a:t>L4</a:t>
            </a:r>
          </a:p>
        </p:txBody>
      </p:sp>
      <p:sp>
        <p:nvSpPr>
          <p:cNvPr id="3090" name="Text Box 20"/>
          <p:cNvSpPr txBox="1">
            <a:spLocks noChangeArrowheads="1"/>
          </p:cNvSpPr>
          <p:nvPr/>
        </p:nvSpPr>
        <p:spPr bwMode="auto">
          <a:xfrm>
            <a:off x="6794500" y="3122083"/>
            <a:ext cx="1638300" cy="784830"/>
          </a:xfrm>
          <a:prstGeom prst="rect">
            <a:avLst/>
          </a:prstGeom>
          <a:noFill/>
          <a:ln w="12700">
            <a:noFill/>
            <a:miter lim="800000"/>
            <a:headEnd/>
            <a:tailEnd/>
          </a:ln>
        </p:spPr>
        <p:txBody>
          <a:bodyPr>
            <a:spAutoFit/>
          </a:bodyPr>
          <a:lstStyle/>
          <a:p>
            <a:pPr algn="ctr" rtl="0">
              <a:spcBef>
                <a:spcPct val="50000"/>
              </a:spcBef>
            </a:pPr>
            <a:r>
              <a:rPr lang="en-US">
                <a:solidFill>
                  <a:srgbClr val="005ADE"/>
                </a:solidFill>
              </a:rPr>
              <a:t>X</a:t>
            </a:r>
          </a:p>
          <a:p>
            <a:pPr algn="ctr" rtl="0">
              <a:spcBef>
                <a:spcPct val="50000"/>
              </a:spcBef>
            </a:pPr>
            <a:r>
              <a:rPr lang="en-US">
                <a:solidFill>
                  <a:srgbClr val="005ADE"/>
                </a:solidFill>
              </a:rPr>
              <a:t>Externo</a:t>
            </a:r>
          </a:p>
        </p:txBody>
      </p:sp>
      <p:sp>
        <p:nvSpPr>
          <p:cNvPr id="3091" name="Text Box 21"/>
          <p:cNvSpPr txBox="1">
            <a:spLocks noChangeArrowheads="1"/>
          </p:cNvSpPr>
          <p:nvPr/>
        </p:nvSpPr>
        <p:spPr bwMode="auto">
          <a:xfrm>
            <a:off x="6159500" y="1397000"/>
            <a:ext cx="1638300" cy="784830"/>
          </a:xfrm>
          <a:prstGeom prst="rect">
            <a:avLst/>
          </a:prstGeom>
          <a:noFill/>
          <a:ln w="12700">
            <a:noFill/>
            <a:miter lim="800000"/>
            <a:headEnd/>
            <a:tailEnd/>
          </a:ln>
        </p:spPr>
        <p:txBody>
          <a:bodyPr wrap="square">
            <a:spAutoFit/>
          </a:bodyPr>
          <a:lstStyle/>
          <a:p>
            <a:pPr algn="ctr" rtl="0">
              <a:spcBef>
                <a:spcPct val="50000"/>
              </a:spcBef>
            </a:pPr>
            <a:r>
              <a:rPr lang="en-US" dirty="0">
                <a:solidFill>
                  <a:srgbClr val="005ADE"/>
                </a:solidFill>
              </a:rPr>
              <a:t>Interno</a:t>
            </a:r>
          </a:p>
          <a:p>
            <a:pPr algn="ctr" rtl="0">
              <a:spcBef>
                <a:spcPct val="50000"/>
              </a:spcBef>
            </a:pPr>
            <a:r>
              <a:rPr lang="en-US" dirty="0">
                <a:solidFill>
                  <a:srgbClr val="005ADE"/>
                </a:solidFill>
              </a:rPr>
              <a:t>X</a:t>
            </a:r>
          </a:p>
        </p:txBody>
      </p:sp>
      <p:sp>
        <p:nvSpPr>
          <p:cNvPr id="21" name="Date Placeholder 10"/>
          <p:cNvSpPr>
            <a:spLocks noGrp="1"/>
          </p:cNvSpPr>
          <p:nvPr>
            <p:ph type="dt" sz="half" idx="11"/>
          </p:nvPr>
        </p:nvSpPr>
        <p:spPr>
          <a:xfrm>
            <a:off x="207945" y="5509322"/>
            <a:ext cx="592889" cy="90726"/>
          </a:xfrm>
        </p:spPr>
        <p:txBody>
          <a:bodyPr/>
          <a:lstStyle/>
          <a:p>
            <a:fld id="{61C0B8D7-6DD6-448F-9328-EB6E1CA659D7}" type="datetime4">
              <a:rPr lang="en-US">
                <a:solidFill>
                  <a:srgbClr val="000000"/>
                </a:solidFill>
              </a:rPr>
              <a:pPr/>
              <a:t>May 27, 2022</a:t>
            </a:fld>
            <a:endParaRPr dirty="0">
              <a:solidFill>
                <a:srgbClr val="000000"/>
              </a:solidFill>
            </a:endParaRPr>
          </a:p>
        </p:txBody>
      </p:sp>
      <p:sp>
        <p:nvSpPr>
          <p:cNvPr id="22" name="Slide Number Placeholder 11"/>
          <p:cNvSpPr>
            <a:spLocks noGrp="1"/>
          </p:cNvSpPr>
          <p:nvPr>
            <p:ph type="sldNum" sz="quarter" idx="12"/>
          </p:nvPr>
        </p:nvSpPr>
        <p:spPr>
          <a:xfrm>
            <a:off x="918320" y="5510125"/>
            <a:ext cx="448519" cy="90726"/>
          </a:xfrm>
        </p:spPr>
        <p:txBody>
          <a:bodyPr/>
          <a:lstStyle/>
          <a:p>
            <a:r>
              <a:rPr>
                <a:solidFill>
                  <a:srgbClr val="000000"/>
                </a:solidFill>
              </a:rPr>
              <a:t>| Deslizar</a:t>
            </a:r>
            <a:fld id="{CF363E95-653D-48D7-8EB0-A81FED805B5F}" type="slidenum">
              <a:rPr>
                <a:solidFill>
                  <a:srgbClr val="000000"/>
                </a:solidFill>
              </a:rPr>
              <a:pPr/>
              <a:t>45</a:t>
            </a:fld>
            <a:endParaRPr dirty="0">
              <a:solidFill>
                <a:srgbClr val="000000"/>
              </a:solidFill>
            </a:endParaRPr>
          </a:p>
        </p:txBody>
      </p:sp>
      <p:sp>
        <p:nvSpPr>
          <p:cNvPr id="24" name="Footer Placeholder 14"/>
          <p:cNvSpPr>
            <a:spLocks noGrp="1"/>
          </p:cNvSpPr>
          <p:nvPr>
            <p:ph type="ftr" sz="quarter" idx="13"/>
          </p:nvPr>
        </p:nvSpPr>
        <p:spPr>
          <a:xfrm>
            <a:off x="215900" y="5167313"/>
            <a:ext cx="1260474" cy="547687"/>
          </a:xfrm>
        </p:spPr>
        <p:txBody>
          <a:bodyPr/>
          <a:lstStyle/>
          <a:p>
            <a:pPr algn="l" rtl="0"/>
            <a:r>
              <a:rPr lang="en-US">
                <a:solidFill>
                  <a:srgbClr val="000000"/>
                </a:solidFill>
              </a:rPr>
              <a:t>©ABB</a:t>
            </a:r>
          </a:p>
        </p:txBody>
      </p:sp>
    </p:spTree>
    <p:extLst>
      <p:ext uri="{BB962C8B-B14F-4D97-AF65-F5344CB8AC3E}">
        <p14:creationId xmlns:p14="http://schemas.microsoft.com/office/powerpoint/2010/main" xmlns="" val="25735199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890168" y="1199039"/>
            <a:ext cx="4957763" cy="2222500"/>
          </a:xfrm>
          <a:prstGeom prst="rect">
            <a:avLst/>
          </a:prstGeom>
          <a:noFill/>
          <a:ln w="9525">
            <a:noFill/>
            <a:miter lim="800000"/>
            <a:headEnd/>
            <a:tailEnd/>
          </a:ln>
        </p:spPr>
        <p:txBody>
          <a:bodyPr/>
          <a:lstStyle/>
          <a:p>
            <a:pPr marL="342900" indent="-342900" algn="l" rtl="0">
              <a:spcBef>
                <a:spcPct val="20000"/>
              </a:spcBef>
              <a:buClr>
                <a:srgbClr val="005ADE"/>
              </a:buClr>
              <a:buSzPct val="50000"/>
              <a:buFont typeface="Monotype Sorts" pitchFamily="2" charset="2"/>
              <a:buChar char="n"/>
            </a:pPr>
            <a:r>
              <a:rPr lang="en-ZA" dirty="0">
                <a:solidFill>
                  <a:srgbClr val="000000"/>
                </a:solidFill>
                <a:latin typeface="Tahoma" pitchFamily="34" charset="0"/>
              </a:rPr>
              <a:t>yo</a:t>
            </a:r>
            <a:r>
              <a:rPr lang="en-ZA" baseline="-25000" dirty="0">
                <a:solidFill>
                  <a:srgbClr val="000000"/>
                </a:solidFill>
                <a:latin typeface="Tahoma" pitchFamily="34" charset="0"/>
              </a:rPr>
              <a:t>DIF</a:t>
            </a:r>
            <a:r>
              <a:rPr lang="en-ZA" dirty="0">
                <a:solidFill>
                  <a:srgbClr val="000000"/>
                </a:solidFill>
                <a:latin typeface="Tahoma" pitchFamily="34" charset="0"/>
              </a:rPr>
              <a:t>es típicamente pequeño (normalmente 0) para falla externa y voltaje de restricción,</a:t>
            </a:r>
            <a:r>
              <a:rPr lang="en-ZA" dirty="0" err="1">
                <a:solidFill>
                  <a:srgbClr val="000000"/>
                </a:solidFill>
                <a:latin typeface="Tahoma" pitchFamily="34" charset="0"/>
              </a:rPr>
              <a:t>V</a:t>
            </a:r>
            <a:r>
              <a:rPr lang="en-ZA" baseline="-25000" dirty="0" err="1">
                <a:solidFill>
                  <a:srgbClr val="000000"/>
                </a:solidFill>
                <a:latin typeface="Tahoma" pitchFamily="34" charset="0"/>
              </a:rPr>
              <a:t>res</a:t>
            </a:r>
            <a:r>
              <a:rPr lang="en-ZA" dirty="0">
                <a:solidFill>
                  <a:srgbClr val="000000"/>
                </a:solidFill>
                <a:latin typeface="Tahoma" pitchFamily="34" charset="0"/>
              </a:rPr>
              <a:t>, es mayor que el voltaje de operación,</a:t>
            </a:r>
            <a:r>
              <a:rPr lang="en-ZA" dirty="0" err="1">
                <a:solidFill>
                  <a:srgbClr val="000000"/>
                </a:solidFill>
                <a:latin typeface="Tahoma" pitchFamily="34" charset="0"/>
              </a:rPr>
              <a:t>V</a:t>
            </a:r>
            <a:r>
              <a:rPr lang="en-ZA" baseline="-25000" dirty="0" err="1">
                <a:solidFill>
                  <a:srgbClr val="000000"/>
                </a:solidFill>
                <a:latin typeface="Tahoma" pitchFamily="34" charset="0"/>
              </a:rPr>
              <a:t>operación</a:t>
            </a:r>
            <a:r>
              <a:rPr lang="en-ZA" dirty="0">
                <a:solidFill>
                  <a:srgbClr val="000000"/>
                </a:solidFill>
                <a:latin typeface="Tahoma" pitchFamily="34" charset="0"/>
              </a:rPr>
              <a:t>.</a:t>
            </a:r>
          </a:p>
          <a:p>
            <a:pPr marL="342900" indent="-342900" algn="l" rtl="0">
              <a:spcBef>
                <a:spcPct val="20000"/>
              </a:spcBef>
              <a:buClr>
                <a:srgbClr val="005ADE"/>
              </a:buClr>
              <a:buSzPct val="50000"/>
              <a:buFont typeface="Monotype Sorts" pitchFamily="2" charset="2"/>
              <a:buChar char="n"/>
            </a:pPr>
            <a:r>
              <a:rPr lang="en-ZA" dirty="0">
                <a:solidFill>
                  <a:srgbClr val="000000"/>
                </a:solidFill>
                <a:latin typeface="Tahoma" pitchFamily="34" charset="0"/>
              </a:rPr>
              <a:t>yo</a:t>
            </a:r>
            <a:r>
              <a:rPr lang="en-ZA" baseline="-25000" dirty="0">
                <a:solidFill>
                  <a:srgbClr val="000000"/>
                </a:solidFill>
                <a:latin typeface="Tahoma" pitchFamily="34" charset="0"/>
              </a:rPr>
              <a:t>DIF</a:t>
            </a:r>
            <a:r>
              <a:rPr lang="en-ZA" dirty="0">
                <a:solidFill>
                  <a:srgbClr val="000000"/>
                </a:solidFill>
                <a:latin typeface="Tahoma" pitchFamily="34" charset="0"/>
              </a:rPr>
              <a:t>es típicamente grande para una falla interna y voltaje de operación,</a:t>
            </a:r>
            <a:r>
              <a:rPr lang="en-ZA" dirty="0" err="1">
                <a:solidFill>
                  <a:srgbClr val="000000"/>
                </a:solidFill>
                <a:latin typeface="Tahoma" pitchFamily="34" charset="0"/>
              </a:rPr>
              <a:t>V</a:t>
            </a:r>
            <a:r>
              <a:rPr lang="en-ZA" baseline="-25000" dirty="0" err="1">
                <a:solidFill>
                  <a:srgbClr val="000000"/>
                </a:solidFill>
                <a:latin typeface="Tahoma" pitchFamily="34" charset="0"/>
              </a:rPr>
              <a:t>operación</a:t>
            </a:r>
            <a:r>
              <a:rPr lang="en-ZA" dirty="0">
                <a:solidFill>
                  <a:srgbClr val="000000"/>
                </a:solidFill>
                <a:latin typeface="Tahoma" pitchFamily="34" charset="0"/>
              </a:rPr>
              <a:t>, es mayor que el voltaje de restricción,</a:t>
            </a:r>
            <a:r>
              <a:rPr lang="en-ZA" dirty="0" err="1">
                <a:solidFill>
                  <a:srgbClr val="000000"/>
                </a:solidFill>
                <a:latin typeface="Tahoma" pitchFamily="34" charset="0"/>
              </a:rPr>
              <a:t>V</a:t>
            </a:r>
            <a:r>
              <a:rPr lang="en-ZA" baseline="-25000" dirty="0" err="1">
                <a:solidFill>
                  <a:srgbClr val="000000"/>
                </a:solidFill>
                <a:latin typeface="Tahoma" pitchFamily="34" charset="0"/>
              </a:rPr>
              <a:t>res</a:t>
            </a:r>
            <a:r>
              <a:rPr lang="en-ZA" dirty="0">
                <a:solidFill>
                  <a:srgbClr val="000000"/>
                </a:solidFill>
                <a:latin typeface="Tahoma" pitchFamily="34" charset="0"/>
              </a:rPr>
              <a:t>. Esto produce voltaje a través del relé de disparo.</a:t>
            </a:r>
            <a:endParaRPr lang="en-US" dirty="0">
              <a:solidFill>
                <a:srgbClr val="000000"/>
              </a:solidFill>
              <a:latin typeface="Tahoma" pitchFamily="34" charset="0"/>
            </a:endParaRPr>
          </a:p>
        </p:txBody>
      </p:sp>
      <p:sp>
        <p:nvSpPr>
          <p:cNvPr id="27651" name="Rectangle 3"/>
          <p:cNvSpPr>
            <a:spLocks noGrp="1" noChangeArrowheads="1"/>
          </p:cNvSpPr>
          <p:nvPr>
            <p:ph type="title"/>
          </p:nvPr>
        </p:nvSpPr>
        <p:spPr/>
        <p:txBody>
          <a:bodyPr/>
          <a:lstStyle/>
          <a:p>
            <a:pPr algn="l" rtl="0"/>
            <a:r>
              <a:rPr lang="en-US" dirty="0" smtClean="0"/>
              <a:t>Comparador diferencial</a:t>
            </a:r>
          </a:p>
        </p:txBody>
      </p:sp>
      <p:sp>
        <p:nvSpPr>
          <p:cNvPr id="140" name="Subtitle 139"/>
          <p:cNvSpPr>
            <a:spLocks noGrp="1"/>
          </p:cNvSpPr>
          <p:nvPr>
            <p:ph type="subTitle" idx="10"/>
          </p:nvPr>
        </p:nvSpPr>
        <p:spPr>
          <a:xfrm>
            <a:off x="0" y="651424"/>
            <a:ext cx="9144000" cy="389249"/>
          </a:xfrm>
        </p:spPr>
        <p:txBody>
          <a:bodyPr/>
          <a:lstStyle/>
          <a:p>
            <a:pPr algn="l" rtl="0"/>
            <a:r>
              <a:rPr lang="en-US" dirty="0" smtClean="0"/>
              <a:t>Conexión monofásica</a:t>
            </a:r>
            <a:endParaRPr lang="en-US" dirty="0"/>
          </a:p>
        </p:txBody>
      </p:sp>
      <p:sp>
        <p:nvSpPr>
          <p:cNvPr id="27652" name="Rectangle 4"/>
          <p:cNvSpPr>
            <a:spLocks noChangeAspect="1" noChangeArrowheads="1"/>
          </p:cNvSpPr>
          <p:nvPr/>
        </p:nvSpPr>
        <p:spPr bwMode="auto">
          <a:xfrm>
            <a:off x="6837363" y="4516438"/>
            <a:ext cx="436562" cy="212990"/>
          </a:xfrm>
          <a:prstGeom prst="rect">
            <a:avLst/>
          </a:prstGeom>
          <a:solidFill>
            <a:schemeClr val="bg1"/>
          </a:solidFill>
          <a:ln w="28575">
            <a:noFill/>
            <a:miter lim="800000"/>
            <a:headEnd/>
            <a:tailEnd/>
          </a:ln>
        </p:spPr>
        <p:txBody>
          <a:bodyPr lIns="0" tIns="0" rIns="0" bIns="0"/>
          <a:lstStyle/>
          <a:p>
            <a:pPr algn="l" rtl="0"/>
            <a:r>
              <a:rPr lang="en-US" sz="1400">
                <a:solidFill>
                  <a:srgbClr val="000000"/>
                </a:solidFill>
              </a:rPr>
              <a:t>Viaje</a:t>
            </a:r>
            <a:endParaRPr lang="en-US" sz="1000">
              <a:solidFill>
                <a:srgbClr val="000000"/>
              </a:solidFill>
              <a:latin typeface="Times New Roman" pitchFamily="18" charset="0"/>
            </a:endParaRPr>
          </a:p>
        </p:txBody>
      </p:sp>
      <p:sp>
        <p:nvSpPr>
          <p:cNvPr id="27653" name="Rectangle 5"/>
          <p:cNvSpPr>
            <a:spLocks noChangeAspect="1" noChangeArrowheads="1"/>
          </p:cNvSpPr>
          <p:nvPr/>
        </p:nvSpPr>
        <p:spPr bwMode="auto">
          <a:xfrm>
            <a:off x="4291013" y="4685771"/>
            <a:ext cx="455612" cy="288396"/>
          </a:xfrm>
          <a:prstGeom prst="rect">
            <a:avLst/>
          </a:prstGeom>
          <a:solidFill>
            <a:schemeClr val="bg1"/>
          </a:solidFill>
          <a:ln w="28575">
            <a:noFill/>
            <a:miter lim="800000"/>
            <a:headEnd/>
            <a:tailEnd/>
          </a:ln>
        </p:spPr>
        <p:txBody>
          <a:bodyPr wrap="none" lIns="0" tIns="0" rIns="0" bIns="0"/>
          <a:lstStyle/>
          <a:p>
            <a:pPr algn="l" rtl="0"/>
            <a:r>
              <a:rPr lang="en-US" sz="1000">
                <a:solidFill>
                  <a:srgbClr val="FF0000"/>
                </a:solidFill>
              </a:rPr>
              <a:t> </a:t>
            </a:r>
            <a:r>
              <a:rPr lang="en-US">
                <a:solidFill>
                  <a:srgbClr val="000000"/>
                </a:solidFill>
                <a:latin typeface="Times New Roman" pitchFamily="18" charset="0"/>
              </a:rPr>
              <a:t>yo</a:t>
            </a:r>
            <a:r>
              <a:rPr lang="en-US" baseline="-25000">
                <a:solidFill>
                  <a:srgbClr val="000000"/>
                </a:solidFill>
                <a:latin typeface="Times New Roman" pitchFamily="18" charset="0"/>
              </a:rPr>
              <a:t>EN</a:t>
            </a:r>
            <a:endParaRPr lang="en-US" sz="1400">
              <a:solidFill>
                <a:srgbClr val="000000"/>
              </a:solidFill>
              <a:latin typeface="Times New Roman" pitchFamily="18" charset="0"/>
            </a:endParaRPr>
          </a:p>
        </p:txBody>
      </p:sp>
      <p:sp>
        <p:nvSpPr>
          <p:cNvPr id="99334" name="Freeform 6"/>
          <p:cNvSpPr>
            <a:spLocks noChangeAspect="1"/>
          </p:cNvSpPr>
          <p:nvPr/>
        </p:nvSpPr>
        <p:spPr bwMode="auto">
          <a:xfrm>
            <a:off x="2887664" y="2079625"/>
            <a:ext cx="60325" cy="195792"/>
          </a:xfrm>
          <a:custGeom>
            <a:avLst/>
            <a:gdLst/>
            <a:ahLst/>
            <a:cxnLst>
              <a:cxn ang="0">
                <a:pos x="90" y="0"/>
              </a:cxn>
              <a:cxn ang="0">
                <a:pos x="30" y="15"/>
              </a:cxn>
              <a:cxn ang="0">
                <a:pos x="0" y="90"/>
              </a:cxn>
              <a:cxn ang="0">
                <a:pos x="30" y="150"/>
              </a:cxn>
              <a:cxn ang="0">
                <a:pos x="90" y="180"/>
              </a:cxn>
              <a:cxn ang="0">
                <a:pos x="30" y="195"/>
              </a:cxn>
              <a:cxn ang="0">
                <a:pos x="0" y="270"/>
              </a:cxn>
              <a:cxn ang="0">
                <a:pos x="30" y="330"/>
              </a:cxn>
              <a:cxn ang="0">
                <a:pos x="90" y="360"/>
              </a:cxn>
            </a:cxnLst>
            <a:rect l="0" t="0" r="r" b="b"/>
            <a:pathLst>
              <a:path w="90" h="360">
                <a:moveTo>
                  <a:pt x="90" y="0"/>
                </a:moveTo>
                <a:lnTo>
                  <a:pt x="30" y="15"/>
                </a:lnTo>
                <a:lnTo>
                  <a:pt x="0" y="90"/>
                </a:lnTo>
                <a:lnTo>
                  <a:pt x="30" y="150"/>
                </a:lnTo>
                <a:lnTo>
                  <a:pt x="90" y="180"/>
                </a:lnTo>
                <a:lnTo>
                  <a:pt x="30" y="195"/>
                </a:lnTo>
                <a:lnTo>
                  <a:pt x="0" y="270"/>
                </a:lnTo>
                <a:lnTo>
                  <a:pt x="30" y="330"/>
                </a:lnTo>
                <a:lnTo>
                  <a:pt x="90" y="360"/>
                </a:lnTo>
              </a:path>
            </a:pathLst>
          </a:custGeom>
          <a:solidFill>
            <a:srgbClr val="CCECFF"/>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7655" name="Rectangle 7"/>
          <p:cNvSpPr>
            <a:spLocks noChangeAspect="1" noChangeArrowheads="1"/>
          </p:cNvSpPr>
          <p:nvPr/>
        </p:nvSpPr>
        <p:spPr bwMode="auto">
          <a:xfrm>
            <a:off x="4187826" y="4381501"/>
            <a:ext cx="803275" cy="273844"/>
          </a:xfrm>
          <a:prstGeom prst="rect">
            <a:avLst/>
          </a:prstGeom>
          <a:noFill/>
          <a:ln w="28575">
            <a:noFill/>
            <a:miter lim="800000"/>
            <a:headEnd/>
            <a:tailEnd/>
          </a:ln>
        </p:spPr>
        <p:txBody>
          <a:bodyPr wrap="none" lIns="0" tIns="0" rIns="0" bIns="0"/>
          <a:lstStyle/>
          <a:p>
            <a:pPr algn="l" rtl="0"/>
            <a:r>
              <a:rPr lang="en-US" sz="1200">
                <a:solidFill>
                  <a:srgbClr val="000000"/>
                </a:solidFill>
              </a:rPr>
              <a:t> </a:t>
            </a:r>
            <a:r>
              <a:rPr lang="en-US" sz="1200">
                <a:solidFill>
                  <a:srgbClr val="000000"/>
                </a:solidFill>
                <a:latin typeface="Times New Roman" pitchFamily="18" charset="0"/>
              </a:rPr>
              <a:t> </a:t>
            </a:r>
            <a:r>
              <a:rPr lang="en-US">
                <a:solidFill>
                  <a:srgbClr val="000000"/>
                </a:solidFill>
                <a:latin typeface="Times New Roman" pitchFamily="18" charset="0"/>
              </a:rPr>
              <a:t>yo</a:t>
            </a:r>
            <a:r>
              <a:rPr lang="en-US" baseline="-25000">
                <a:solidFill>
                  <a:srgbClr val="000000"/>
                </a:solidFill>
                <a:latin typeface="Times New Roman" pitchFamily="18" charset="0"/>
              </a:rPr>
              <a:t>AFUERA</a:t>
            </a:r>
            <a:endParaRPr lang="en-US" sz="1400" baseline="-25000">
              <a:solidFill>
                <a:srgbClr val="000000"/>
              </a:solidFill>
            </a:endParaRPr>
          </a:p>
        </p:txBody>
      </p:sp>
      <p:sp>
        <p:nvSpPr>
          <p:cNvPr id="99336" name="Freeform 8"/>
          <p:cNvSpPr>
            <a:spLocks noChangeAspect="1"/>
          </p:cNvSpPr>
          <p:nvPr/>
        </p:nvSpPr>
        <p:spPr bwMode="auto">
          <a:xfrm>
            <a:off x="6427788" y="4476751"/>
            <a:ext cx="242887" cy="537104"/>
          </a:xfrm>
          <a:custGeom>
            <a:avLst/>
            <a:gdLst/>
            <a:ahLst/>
            <a:cxnLst>
              <a:cxn ang="0">
                <a:pos x="0" y="990"/>
              </a:cxn>
              <a:cxn ang="0">
                <a:pos x="0" y="0"/>
              </a:cxn>
              <a:cxn ang="0">
                <a:pos x="360" y="0"/>
              </a:cxn>
            </a:cxnLst>
            <a:rect l="0" t="0" r="r" b="b"/>
            <a:pathLst>
              <a:path w="360" h="990">
                <a:moveTo>
                  <a:pt x="0" y="990"/>
                </a:moveTo>
                <a:lnTo>
                  <a:pt x="0" y="0"/>
                </a:lnTo>
                <a:lnTo>
                  <a:pt x="36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37" name="Line 9"/>
          <p:cNvSpPr>
            <a:spLocks noChangeAspect="1" noChangeShapeType="1"/>
          </p:cNvSpPr>
          <p:nvPr/>
        </p:nvSpPr>
        <p:spPr bwMode="auto">
          <a:xfrm>
            <a:off x="385763" y="2780771"/>
            <a:ext cx="2633662"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38" name="Rectangle 10"/>
          <p:cNvSpPr>
            <a:spLocks noChangeAspect="1" noChangeArrowheads="1"/>
          </p:cNvSpPr>
          <p:nvPr/>
        </p:nvSpPr>
        <p:spPr bwMode="auto">
          <a:xfrm>
            <a:off x="1627189" y="2488407"/>
            <a:ext cx="179387" cy="145521"/>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39" name="Line 11"/>
          <p:cNvSpPr>
            <a:spLocks noChangeAspect="1" noChangeShapeType="1"/>
          </p:cNvSpPr>
          <p:nvPr/>
        </p:nvSpPr>
        <p:spPr bwMode="auto">
          <a:xfrm>
            <a:off x="1719263" y="2633928"/>
            <a:ext cx="0" cy="14684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40" name="Line 12"/>
          <p:cNvSpPr>
            <a:spLocks noChangeAspect="1" noChangeShapeType="1"/>
          </p:cNvSpPr>
          <p:nvPr/>
        </p:nvSpPr>
        <p:spPr bwMode="auto">
          <a:xfrm>
            <a:off x="1719263" y="1738313"/>
            <a:ext cx="0" cy="75009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41" name="Rectangle 13"/>
          <p:cNvSpPr>
            <a:spLocks noChangeAspect="1" noChangeArrowheads="1"/>
          </p:cNvSpPr>
          <p:nvPr/>
        </p:nvSpPr>
        <p:spPr bwMode="auto">
          <a:xfrm>
            <a:off x="447676" y="2488407"/>
            <a:ext cx="180975" cy="145521"/>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42" name="Line 14"/>
          <p:cNvSpPr>
            <a:spLocks noChangeAspect="1" noChangeShapeType="1"/>
          </p:cNvSpPr>
          <p:nvPr/>
        </p:nvSpPr>
        <p:spPr bwMode="auto">
          <a:xfrm>
            <a:off x="538163" y="2633928"/>
            <a:ext cx="0" cy="14684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43" name="Line 15"/>
          <p:cNvSpPr>
            <a:spLocks noChangeAspect="1" noChangeShapeType="1"/>
          </p:cNvSpPr>
          <p:nvPr/>
        </p:nvSpPr>
        <p:spPr bwMode="auto">
          <a:xfrm>
            <a:off x="538163" y="2288646"/>
            <a:ext cx="0" cy="199761"/>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44" name="Rectangle 16"/>
          <p:cNvSpPr>
            <a:spLocks noChangeAspect="1" noChangeArrowheads="1"/>
          </p:cNvSpPr>
          <p:nvPr/>
        </p:nvSpPr>
        <p:spPr bwMode="auto">
          <a:xfrm>
            <a:off x="2836863" y="2488407"/>
            <a:ext cx="182562" cy="145521"/>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45" name="Line 17"/>
          <p:cNvSpPr>
            <a:spLocks noChangeAspect="1" noChangeShapeType="1"/>
          </p:cNvSpPr>
          <p:nvPr/>
        </p:nvSpPr>
        <p:spPr bwMode="auto">
          <a:xfrm>
            <a:off x="2927350" y="2633928"/>
            <a:ext cx="1588" cy="129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46" name="Line 18"/>
          <p:cNvSpPr>
            <a:spLocks noChangeAspect="1" noChangeShapeType="1"/>
          </p:cNvSpPr>
          <p:nvPr/>
        </p:nvSpPr>
        <p:spPr bwMode="auto">
          <a:xfrm flipH="1">
            <a:off x="2928939" y="1771386"/>
            <a:ext cx="7937" cy="72760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47" name="Freeform 19"/>
          <p:cNvSpPr>
            <a:spLocks noChangeAspect="1"/>
          </p:cNvSpPr>
          <p:nvPr/>
        </p:nvSpPr>
        <p:spPr bwMode="auto">
          <a:xfrm>
            <a:off x="1677989" y="2079625"/>
            <a:ext cx="60325" cy="195792"/>
          </a:xfrm>
          <a:custGeom>
            <a:avLst/>
            <a:gdLst/>
            <a:ahLst/>
            <a:cxnLst>
              <a:cxn ang="0">
                <a:pos x="90" y="0"/>
              </a:cxn>
              <a:cxn ang="0">
                <a:pos x="30" y="15"/>
              </a:cxn>
              <a:cxn ang="0">
                <a:pos x="0" y="90"/>
              </a:cxn>
              <a:cxn ang="0">
                <a:pos x="30" y="150"/>
              </a:cxn>
              <a:cxn ang="0">
                <a:pos x="90" y="180"/>
              </a:cxn>
              <a:cxn ang="0">
                <a:pos x="30" y="195"/>
              </a:cxn>
              <a:cxn ang="0">
                <a:pos x="0" y="270"/>
              </a:cxn>
              <a:cxn ang="0">
                <a:pos x="30" y="330"/>
              </a:cxn>
              <a:cxn ang="0">
                <a:pos x="90" y="360"/>
              </a:cxn>
            </a:cxnLst>
            <a:rect l="0" t="0" r="r" b="b"/>
            <a:pathLst>
              <a:path w="90" h="360">
                <a:moveTo>
                  <a:pt x="90" y="0"/>
                </a:moveTo>
                <a:lnTo>
                  <a:pt x="30" y="15"/>
                </a:lnTo>
                <a:lnTo>
                  <a:pt x="0" y="90"/>
                </a:lnTo>
                <a:lnTo>
                  <a:pt x="30" y="150"/>
                </a:lnTo>
                <a:lnTo>
                  <a:pt x="90" y="180"/>
                </a:lnTo>
                <a:lnTo>
                  <a:pt x="30" y="195"/>
                </a:lnTo>
                <a:lnTo>
                  <a:pt x="0" y="270"/>
                </a:lnTo>
                <a:lnTo>
                  <a:pt x="30" y="330"/>
                </a:lnTo>
                <a:lnTo>
                  <a:pt x="90" y="360"/>
                </a:lnTo>
              </a:path>
            </a:pathLst>
          </a:custGeom>
          <a:solidFill>
            <a:srgbClr val="CCECFF"/>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48" name="Rectangle 20"/>
          <p:cNvSpPr>
            <a:spLocks noChangeAspect="1" noChangeArrowheads="1"/>
          </p:cNvSpPr>
          <p:nvPr/>
        </p:nvSpPr>
        <p:spPr bwMode="auto">
          <a:xfrm>
            <a:off x="1698626" y="1983053"/>
            <a:ext cx="60325" cy="47625"/>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49" name="Rectangle 21"/>
          <p:cNvSpPr>
            <a:spLocks noChangeAspect="1" noChangeArrowheads="1"/>
          </p:cNvSpPr>
          <p:nvPr/>
        </p:nvSpPr>
        <p:spPr bwMode="auto">
          <a:xfrm>
            <a:off x="1789114" y="2047875"/>
            <a:ext cx="58737" cy="46303"/>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50" name="Line 22"/>
          <p:cNvSpPr>
            <a:spLocks noChangeAspect="1" noChangeShapeType="1"/>
          </p:cNvSpPr>
          <p:nvPr/>
        </p:nvSpPr>
        <p:spPr bwMode="auto">
          <a:xfrm flipV="1">
            <a:off x="1727200" y="2275417"/>
            <a:ext cx="23495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51" name="Rectangle 23"/>
          <p:cNvSpPr>
            <a:spLocks noChangeAspect="1" noChangeArrowheads="1"/>
          </p:cNvSpPr>
          <p:nvPr/>
        </p:nvSpPr>
        <p:spPr bwMode="auto">
          <a:xfrm>
            <a:off x="2908301" y="1983053"/>
            <a:ext cx="60325" cy="47625"/>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52" name="Rectangle 24"/>
          <p:cNvSpPr>
            <a:spLocks noChangeAspect="1" noChangeArrowheads="1"/>
          </p:cNvSpPr>
          <p:nvPr/>
        </p:nvSpPr>
        <p:spPr bwMode="auto">
          <a:xfrm>
            <a:off x="2998789" y="2047875"/>
            <a:ext cx="60325" cy="46303"/>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53" name="Line 25"/>
          <p:cNvSpPr>
            <a:spLocks noChangeAspect="1" noChangeShapeType="1"/>
          </p:cNvSpPr>
          <p:nvPr/>
        </p:nvSpPr>
        <p:spPr bwMode="auto">
          <a:xfrm>
            <a:off x="2936876" y="2275417"/>
            <a:ext cx="182563"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54" name="Line 26"/>
          <p:cNvSpPr>
            <a:spLocks noChangeAspect="1" noChangeShapeType="1"/>
          </p:cNvSpPr>
          <p:nvPr/>
        </p:nvSpPr>
        <p:spPr bwMode="auto">
          <a:xfrm>
            <a:off x="2947989" y="2070365"/>
            <a:ext cx="20637"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55" name="Freeform 27"/>
          <p:cNvSpPr>
            <a:spLocks noChangeAspect="1"/>
          </p:cNvSpPr>
          <p:nvPr/>
        </p:nvSpPr>
        <p:spPr bwMode="auto">
          <a:xfrm>
            <a:off x="728664" y="3163094"/>
            <a:ext cx="485775" cy="48948"/>
          </a:xfrm>
          <a:custGeom>
            <a:avLst/>
            <a:gdLst/>
            <a:ahLst/>
            <a:cxnLst>
              <a:cxn ang="0">
                <a:pos x="720" y="0"/>
              </a:cxn>
              <a:cxn ang="0">
                <a:pos x="690" y="60"/>
              </a:cxn>
              <a:cxn ang="0">
                <a:pos x="630" y="90"/>
              </a:cxn>
              <a:cxn ang="0">
                <a:pos x="570" y="60"/>
              </a:cxn>
              <a:cxn ang="0">
                <a:pos x="540" y="0"/>
              </a:cxn>
              <a:cxn ang="0">
                <a:pos x="510" y="60"/>
              </a:cxn>
              <a:cxn ang="0">
                <a:pos x="450" y="90"/>
              </a:cxn>
              <a:cxn ang="0">
                <a:pos x="390" y="60"/>
              </a:cxn>
              <a:cxn ang="0">
                <a:pos x="360" y="0"/>
              </a:cxn>
              <a:cxn ang="0">
                <a:pos x="330" y="60"/>
              </a:cxn>
              <a:cxn ang="0">
                <a:pos x="270" y="90"/>
              </a:cxn>
              <a:cxn ang="0">
                <a:pos x="210" y="60"/>
              </a:cxn>
              <a:cxn ang="0">
                <a:pos x="180" y="0"/>
              </a:cxn>
              <a:cxn ang="0">
                <a:pos x="150" y="60"/>
              </a:cxn>
              <a:cxn ang="0">
                <a:pos x="90" y="90"/>
              </a:cxn>
              <a:cxn ang="0">
                <a:pos x="30" y="60"/>
              </a:cxn>
              <a:cxn ang="0">
                <a:pos x="0" y="0"/>
              </a:cxn>
            </a:cxnLst>
            <a:rect l="0" t="0" r="r" b="b"/>
            <a:pathLst>
              <a:path w="720" h="90">
                <a:moveTo>
                  <a:pt x="720" y="0"/>
                </a:moveTo>
                <a:lnTo>
                  <a:pt x="690" y="60"/>
                </a:lnTo>
                <a:lnTo>
                  <a:pt x="630" y="90"/>
                </a:lnTo>
                <a:lnTo>
                  <a:pt x="570" y="60"/>
                </a:lnTo>
                <a:lnTo>
                  <a:pt x="540" y="0"/>
                </a:lnTo>
                <a:lnTo>
                  <a:pt x="510" y="60"/>
                </a:lnTo>
                <a:lnTo>
                  <a:pt x="450" y="90"/>
                </a:lnTo>
                <a:lnTo>
                  <a:pt x="390" y="60"/>
                </a:lnTo>
                <a:lnTo>
                  <a:pt x="360" y="0"/>
                </a:lnTo>
                <a:lnTo>
                  <a:pt x="330" y="60"/>
                </a:lnTo>
                <a:lnTo>
                  <a:pt x="270" y="90"/>
                </a:lnTo>
                <a:lnTo>
                  <a:pt x="210" y="60"/>
                </a:lnTo>
                <a:lnTo>
                  <a:pt x="180" y="0"/>
                </a:lnTo>
                <a:lnTo>
                  <a:pt x="150" y="60"/>
                </a:lnTo>
                <a:lnTo>
                  <a:pt x="90" y="90"/>
                </a:lnTo>
                <a:lnTo>
                  <a:pt x="30" y="60"/>
                </a:lnTo>
                <a:lnTo>
                  <a:pt x="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56" name="Freeform 28"/>
          <p:cNvSpPr>
            <a:spLocks noChangeAspect="1"/>
          </p:cNvSpPr>
          <p:nvPr/>
        </p:nvSpPr>
        <p:spPr bwMode="auto">
          <a:xfrm>
            <a:off x="749301" y="3366824"/>
            <a:ext cx="485775" cy="50271"/>
          </a:xfrm>
          <a:custGeom>
            <a:avLst/>
            <a:gdLst/>
            <a:ahLst/>
            <a:cxnLst>
              <a:cxn ang="0">
                <a:pos x="0" y="90"/>
              </a:cxn>
              <a:cxn ang="0">
                <a:pos x="30" y="15"/>
              </a:cxn>
              <a:cxn ang="0">
                <a:pos x="90" y="0"/>
              </a:cxn>
              <a:cxn ang="0">
                <a:pos x="165" y="15"/>
              </a:cxn>
              <a:cxn ang="0">
                <a:pos x="180" y="90"/>
              </a:cxn>
              <a:cxn ang="0">
                <a:pos x="210" y="15"/>
              </a:cxn>
              <a:cxn ang="0">
                <a:pos x="270" y="0"/>
              </a:cxn>
              <a:cxn ang="0">
                <a:pos x="345" y="15"/>
              </a:cxn>
              <a:cxn ang="0">
                <a:pos x="360" y="90"/>
              </a:cxn>
              <a:cxn ang="0">
                <a:pos x="390" y="15"/>
              </a:cxn>
              <a:cxn ang="0">
                <a:pos x="450" y="0"/>
              </a:cxn>
              <a:cxn ang="0">
                <a:pos x="525" y="15"/>
              </a:cxn>
              <a:cxn ang="0">
                <a:pos x="540" y="90"/>
              </a:cxn>
              <a:cxn ang="0">
                <a:pos x="570" y="15"/>
              </a:cxn>
              <a:cxn ang="0">
                <a:pos x="630" y="0"/>
              </a:cxn>
              <a:cxn ang="0">
                <a:pos x="705" y="15"/>
              </a:cxn>
              <a:cxn ang="0">
                <a:pos x="720" y="90"/>
              </a:cxn>
            </a:cxnLst>
            <a:rect l="0" t="0" r="r" b="b"/>
            <a:pathLst>
              <a:path w="720" h="90">
                <a:moveTo>
                  <a:pt x="0" y="90"/>
                </a:moveTo>
                <a:lnTo>
                  <a:pt x="30" y="15"/>
                </a:lnTo>
                <a:lnTo>
                  <a:pt x="90" y="0"/>
                </a:lnTo>
                <a:lnTo>
                  <a:pt x="165" y="15"/>
                </a:lnTo>
                <a:lnTo>
                  <a:pt x="180" y="90"/>
                </a:lnTo>
                <a:lnTo>
                  <a:pt x="210" y="15"/>
                </a:lnTo>
                <a:lnTo>
                  <a:pt x="270" y="0"/>
                </a:lnTo>
                <a:lnTo>
                  <a:pt x="345" y="15"/>
                </a:lnTo>
                <a:lnTo>
                  <a:pt x="360" y="90"/>
                </a:lnTo>
                <a:lnTo>
                  <a:pt x="390" y="15"/>
                </a:lnTo>
                <a:lnTo>
                  <a:pt x="450" y="0"/>
                </a:lnTo>
                <a:lnTo>
                  <a:pt x="525" y="15"/>
                </a:lnTo>
                <a:lnTo>
                  <a:pt x="540" y="90"/>
                </a:lnTo>
                <a:lnTo>
                  <a:pt x="570" y="15"/>
                </a:lnTo>
                <a:lnTo>
                  <a:pt x="630" y="0"/>
                </a:lnTo>
                <a:lnTo>
                  <a:pt x="705" y="15"/>
                </a:lnTo>
                <a:lnTo>
                  <a:pt x="720" y="9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57" name="Freeform 29"/>
          <p:cNvSpPr>
            <a:spLocks noChangeAspect="1"/>
          </p:cNvSpPr>
          <p:nvPr/>
        </p:nvSpPr>
        <p:spPr bwMode="auto">
          <a:xfrm>
            <a:off x="1958976" y="3366824"/>
            <a:ext cx="485775" cy="50271"/>
          </a:xfrm>
          <a:custGeom>
            <a:avLst/>
            <a:gdLst/>
            <a:ahLst/>
            <a:cxnLst>
              <a:cxn ang="0">
                <a:pos x="0" y="90"/>
              </a:cxn>
              <a:cxn ang="0">
                <a:pos x="30" y="15"/>
              </a:cxn>
              <a:cxn ang="0">
                <a:pos x="90" y="0"/>
              </a:cxn>
              <a:cxn ang="0">
                <a:pos x="165" y="15"/>
              </a:cxn>
              <a:cxn ang="0">
                <a:pos x="180" y="90"/>
              </a:cxn>
              <a:cxn ang="0">
                <a:pos x="210" y="15"/>
              </a:cxn>
              <a:cxn ang="0">
                <a:pos x="270" y="0"/>
              </a:cxn>
              <a:cxn ang="0">
                <a:pos x="345" y="15"/>
              </a:cxn>
              <a:cxn ang="0">
                <a:pos x="360" y="90"/>
              </a:cxn>
              <a:cxn ang="0">
                <a:pos x="390" y="15"/>
              </a:cxn>
              <a:cxn ang="0">
                <a:pos x="450" y="0"/>
              </a:cxn>
              <a:cxn ang="0">
                <a:pos x="525" y="15"/>
              </a:cxn>
              <a:cxn ang="0">
                <a:pos x="540" y="90"/>
              </a:cxn>
              <a:cxn ang="0">
                <a:pos x="570" y="15"/>
              </a:cxn>
              <a:cxn ang="0">
                <a:pos x="630" y="0"/>
              </a:cxn>
              <a:cxn ang="0">
                <a:pos x="705" y="15"/>
              </a:cxn>
              <a:cxn ang="0">
                <a:pos x="720" y="90"/>
              </a:cxn>
            </a:cxnLst>
            <a:rect l="0" t="0" r="r" b="b"/>
            <a:pathLst>
              <a:path w="720" h="90">
                <a:moveTo>
                  <a:pt x="0" y="90"/>
                </a:moveTo>
                <a:lnTo>
                  <a:pt x="30" y="15"/>
                </a:lnTo>
                <a:lnTo>
                  <a:pt x="90" y="0"/>
                </a:lnTo>
                <a:lnTo>
                  <a:pt x="165" y="15"/>
                </a:lnTo>
                <a:lnTo>
                  <a:pt x="180" y="90"/>
                </a:lnTo>
                <a:lnTo>
                  <a:pt x="210" y="15"/>
                </a:lnTo>
                <a:lnTo>
                  <a:pt x="270" y="0"/>
                </a:lnTo>
                <a:lnTo>
                  <a:pt x="345" y="15"/>
                </a:lnTo>
                <a:lnTo>
                  <a:pt x="360" y="90"/>
                </a:lnTo>
                <a:lnTo>
                  <a:pt x="390" y="15"/>
                </a:lnTo>
                <a:lnTo>
                  <a:pt x="450" y="0"/>
                </a:lnTo>
                <a:lnTo>
                  <a:pt x="525" y="15"/>
                </a:lnTo>
                <a:lnTo>
                  <a:pt x="540" y="90"/>
                </a:lnTo>
                <a:lnTo>
                  <a:pt x="570" y="15"/>
                </a:lnTo>
                <a:lnTo>
                  <a:pt x="630" y="0"/>
                </a:lnTo>
                <a:lnTo>
                  <a:pt x="705" y="15"/>
                </a:lnTo>
                <a:lnTo>
                  <a:pt x="720" y="9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58" name="Freeform 30"/>
          <p:cNvSpPr>
            <a:spLocks noChangeAspect="1"/>
          </p:cNvSpPr>
          <p:nvPr/>
        </p:nvSpPr>
        <p:spPr bwMode="auto">
          <a:xfrm>
            <a:off x="3168651" y="3366824"/>
            <a:ext cx="485775" cy="50271"/>
          </a:xfrm>
          <a:custGeom>
            <a:avLst/>
            <a:gdLst/>
            <a:ahLst/>
            <a:cxnLst>
              <a:cxn ang="0">
                <a:pos x="0" y="90"/>
              </a:cxn>
              <a:cxn ang="0">
                <a:pos x="30" y="15"/>
              </a:cxn>
              <a:cxn ang="0">
                <a:pos x="90" y="0"/>
              </a:cxn>
              <a:cxn ang="0">
                <a:pos x="165" y="15"/>
              </a:cxn>
              <a:cxn ang="0">
                <a:pos x="180" y="90"/>
              </a:cxn>
              <a:cxn ang="0">
                <a:pos x="210" y="15"/>
              </a:cxn>
              <a:cxn ang="0">
                <a:pos x="270" y="0"/>
              </a:cxn>
              <a:cxn ang="0">
                <a:pos x="345" y="15"/>
              </a:cxn>
              <a:cxn ang="0">
                <a:pos x="360" y="90"/>
              </a:cxn>
              <a:cxn ang="0">
                <a:pos x="390" y="15"/>
              </a:cxn>
              <a:cxn ang="0">
                <a:pos x="450" y="0"/>
              </a:cxn>
              <a:cxn ang="0">
                <a:pos x="525" y="15"/>
              </a:cxn>
              <a:cxn ang="0">
                <a:pos x="540" y="90"/>
              </a:cxn>
              <a:cxn ang="0">
                <a:pos x="570" y="15"/>
              </a:cxn>
              <a:cxn ang="0">
                <a:pos x="630" y="0"/>
              </a:cxn>
              <a:cxn ang="0">
                <a:pos x="705" y="15"/>
              </a:cxn>
              <a:cxn ang="0">
                <a:pos x="720" y="90"/>
              </a:cxn>
            </a:cxnLst>
            <a:rect l="0" t="0" r="r" b="b"/>
            <a:pathLst>
              <a:path w="720" h="90">
                <a:moveTo>
                  <a:pt x="0" y="90"/>
                </a:moveTo>
                <a:lnTo>
                  <a:pt x="30" y="15"/>
                </a:lnTo>
                <a:lnTo>
                  <a:pt x="90" y="0"/>
                </a:lnTo>
                <a:lnTo>
                  <a:pt x="165" y="15"/>
                </a:lnTo>
                <a:lnTo>
                  <a:pt x="180" y="90"/>
                </a:lnTo>
                <a:lnTo>
                  <a:pt x="210" y="15"/>
                </a:lnTo>
                <a:lnTo>
                  <a:pt x="270" y="0"/>
                </a:lnTo>
                <a:lnTo>
                  <a:pt x="345" y="15"/>
                </a:lnTo>
                <a:lnTo>
                  <a:pt x="360" y="90"/>
                </a:lnTo>
                <a:lnTo>
                  <a:pt x="390" y="15"/>
                </a:lnTo>
                <a:lnTo>
                  <a:pt x="450" y="0"/>
                </a:lnTo>
                <a:lnTo>
                  <a:pt x="525" y="15"/>
                </a:lnTo>
                <a:lnTo>
                  <a:pt x="540" y="90"/>
                </a:lnTo>
                <a:lnTo>
                  <a:pt x="570" y="15"/>
                </a:lnTo>
                <a:lnTo>
                  <a:pt x="630" y="0"/>
                </a:lnTo>
                <a:lnTo>
                  <a:pt x="705" y="15"/>
                </a:lnTo>
                <a:lnTo>
                  <a:pt x="720" y="9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59" name="Freeform 31"/>
          <p:cNvSpPr>
            <a:spLocks noChangeAspect="1"/>
          </p:cNvSpPr>
          <p:nvPr/>
        </p:nvSpPr>
        <p:spPr bwMode="auto">
          <a:xfrm>
            <a:off x="1958976" y="3148542"/>
            <a:ext cx="485775" cy="48948"/>
          </a:xfrm>
          <a:custGeom>
            <a:avLst/>
            <a:gdLst/>
            <a:ahLst/>
            <a:cxnLst>
              <a:cxn ang="0">
                <a:pos x="720" y="0"/>
              </a:cxn>
              <a:cxn ang="0">
                <a:pos x="705" y="60"/>
              </a:cxn>
              <a:cxn ang="0">
                <a:pos x="630" y="90"/>
              </a:cxn>
              <a:cxn ang="0">
                <a:pos x="570" y="60"/>
              </a:cxn>
              <a:cxn ang="0">
                <a:pos x="540" y="0"/>
              </a:cxn>
              <a:cxn ang="0">
                <a:pos x="525" y="60"/>
              </a:cxn>
              <a:cxn ang="0">
                <a:pos x="450" y="90"/>
              </a:cxn>
              <a:cxn ang="0">
                <a:pos x="390" y="60"/>
              </a:cxn>
              <a:cxn ang="0">
                <a:pos x="360" y="0"/>
              </a:cxn>
              <a:cxn ang="0">
                <a:pos x="345" y="60"/>
              </a:cxn>
              <a:cxn ang="0">
                <a:pos x="270" y="90"/>
              </a:cxn>
              <a:cxn ang="0">
                <a:pos x="210" y="60"/>
              </a:cxn>
              <a:cxn ang="0">
                <a:pos x="180" y="0"/>
              </a:cxn>
              <a:cxn ang="0">
                <a:pos x="165" y="60"/>
              </a:cxn>
              <a:cxn ang="0">
                <a:pos x="90" y="90"/>
              </a:cxn>
              <a:cxn ang="0">
                <a:pos x="30" y="60"/>
              </a:cxn>
              <a:cxn ang="0">
                <a:pos x="0" y="0"/>
              </a:cxn>
            </a:cxnLst>
            <a:rect l="0" t="0" r="r" b="b"/>
            <a:pathLst>
              <a:path w="720" h="90">
                <a:moveTo>
                  <a:pt x="720" y="0"/>
                </a:moveTo>
                <a:lnTo>
                  <a:pt x="705" y="60"/>
                </a:lnTo>
                <a:lnTo>
                  <a:pt x="630" y="90"/>
                </a:lnTo>
                <a:lnTo>
                  <a:pt x="570" y="60"/>
                </a:lnTo>
                <a:lnTo>
                  <a:pt x="540" y="0"/>
                </a:lnTo>
                <a:lnTo>
                  <a:pt x="525" y="60"/>
                </a:lnTo>
                <a:lnTo>
                  <a:pt x="450" y="90"/>
                </a:lnTo>
                <a:lnTo>
                  <a:pt x="390" y="60"/>
                </a:lnTo>
                <a:lnTo>
                  <a:pt x="360" y="0"/>
                </a:lnTo>
                <a:lnTo>
                  <a:pt x="345" y="60"/>
                </a:lnTo>
                <a:lnTo>
                  <a:pt x="270" y="90"/>
                </a:lnTo>
                <a:lnTo>
                  <a:pt x="210" y="60"/>
                </a:lnTo>
                <a:lnTo>
                  <a:pt x="180" y="0"/>
                </a:lnTo>
                <a:lnTo>
                  <a:pt x="165" y="60"/>
                </a:lnTo>
                <a:lnTo>
                  <a:pt x="90" y="90"/>
                </a:lnTo>
                <a:lnTo>
                  <a:pt x="30" y="60"/>
                </a:lnTo>
                <a:lnTo>
                  <a:pt x="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60" name="Freeform 32"/>
          <p:cNvSpPr>
            <a:spLocks noChangeAspect="1"/>
          </p:cNvSpPr>
          <p:nvPr/>
        </p:nvSpPr>
        <p:spPr bwMode="auto">
          <a:xfrm>
            <a:off x="3168651" y="3153834"/>
            <a:ext cx="485775" cy="50271"/>
          </a:xfrm>
          <a:custGeom>
            <a:avLst/>
            <a:gdLst/>
            <a:ahLst/>
            <a:cxnLst>
              <a:cxn ang="0">
                <a:pos x="720" y="0"/>
              </a:cxn>
              <a:cxn ang="0">
                <a:pos x="705" y="75"/>
              </a:cxn>
              <a:cxn ang="0">
                <a:pos x="630" y="90"/>
              </a:cxn>
              <a:cxn ang="0">
                <a:pos x="570" y="75"/>
              </a:cxn>
              <a:cxn ang="0">
                <a:pos x="540" y="0"/>
              </a:cxn>
              <a:cxn ang="0">
                <a:pos x="525" y="75"/>
              </a:cxn>
              <a:cxn ang="0">
                <a:pos x="450" y="90"/>
              </a:cxn>
              <a:cxn ang="0">
                <a:pos x="390" y="75"/>
              </a:cxn>
              <a:cxn ang="0">
                <a:pos x="360" y="0"/>
              </a:cxn>
              <a:cxn ang="0">
                <a:pos x="345" y="75"/>
              </a:cxn>
              <a:cxn ang="0">
                <a:pos x="270" y="90"/>
              </a:cxn>
              <a:cxn ang="0">
                <a:pos x="210" y="75"/>
              </a:cxn>
              <a:cxn ang="0">
                <a:pos x="180" y="0"/>
              </a:cxn>
              <a:cxn ang="0">
                <a:pos x="165" y="75"/>
              </a:cxn>
              <a:cxn ang="0">
                <a:pos x="90" y="90"/>
              </a:cxn>
              <a:cxn ang="0">
                <a:pos x="30" y="75"/>
              </a:cxn>
              <a:cxn ang="0">
                <a:pos x="0" y="0"/>
              </a:cxn>
            </a:cxnLst>
            <a:rect l="0" t="0" r="r" b="b"/>
            <a:pathLst>
              <a:path w="720" h="90">
                <a:moveTo>
                  <a:pt x="720" y="0"/>
                </a:moveTo>
                <a:lnTo>
                  <a:pt x="705" y="75"/>
                </a:lnTo>
                <a:lnTo>
                  <a:pt x="630" y="90"/>
                </a:lnTo>
                <a:lnTo>
                  <a:pt x="570" y="75"/>
                </a:lnTo>
                <a:lnTo>
                  <a:pt x="540" y="0"/>
                </a:lnTo>
                <a:lnTo>
                  <a:pt x="525" y="75"/>
                </a:lnTo>
                <a:lnTo>
                  <a:pt x="450" y="90"/>
                </a:lnTo>
                <a:lnTo>
                  <a:pt x="390" y="75"/>
                </a:lnTo>
                <a:lnTo>
                  <a:pt x="360" y="0"/>
                </a:lnTo>
                <a:lnTo>
                  <a:pt x="345" y="75"/>
                </a:lnTo>
                <a:lnTo>
                  <a:pt x="270" y="90"/>
                </a:lnTo>
                <a:lnTo>
                  <a:pt x="210" y="75"/>
                </a:lnTo>
                <a:lnTo>
                  <a:pt x="180" y="0"/>
                </a:lnTo>
                <a:lnTo>
                  <a:pt x="165" y="75"/>
                </a:lnTo>
                <a:lnTo>
                  <a:pt x="90" y="90"/>
                </a:lnTo>
                <a:lnTo>
                  <a:pt x="30" y="75"/>
                </a:lnTo>
                <a:lnTo>
                  <a:pt x="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61" name="Line 33"/>
          <p:cNvSpPr>
            <a:spLocks noChangeAspect="1" noChangeShapeType="1"/>
          </p:cNvSpPr>
          <p:nvPr/>
        </p:nvSpPr>
        <p:spPr bwMode="auto">
          <a:xfrm>
            <a:off x="1958976" y="2275417"/>
            <a:ext cx="3175" cy="878417"/>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62" name="Line 34"/>
          <p:cNvSpPr>
            <a:spLocks noChangeAspect="1" noChangeShapeType="1"/>
          </p:cNvSpPr>
          <p:nvPr/>
        </p:nvSpPr>
        <p:spPr bwMode="auto">
          <a:xfrm flipV="1">
            <a:off x="3168650" y="2275417"/>
            <a:ext cx="0" cy="878417"/>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63" name="Line 35"/>
          <p:cNvSpPr>
            <a:spLocks noChangeAspect="1" noChangeShapeType="1"/>
          </p:cNvSpPr>
          <p:nvPr/>
        </p:nvSpPr>
        <p:spPr bwMode="auto">
          <a:xfrm>
            <a:off x="3109914" y="2275417"/>
            <a:ext cx="5873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64" name="Line 36"/>
          <p:cNvSpPr>
            <a:spLocks noChangeAspect="1" noChangeShapeType="1"/>
          </p:cNvSpPr>
          <p:nvPr/>
        </p:nvSpPr>
        <p:spPr bwMode="auto">
          <a:xfrm>
            <a:off x="1920875" y="2275417"/>
            <a:ext cx="3810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65" name="Line 37"/>
          <p:cNvSpPr>
            <a:spLocks noChangeAspect="1" noChangeShapeType="1"/>
          </p:cNvSpPr>
          <p:nvPr/>
        </p:nvSpPr>
        <p:spPr bwMode="auto">
          <a:xfrm>
            <a:off x="1214438" y="2065074"/>
            <a:ext cx="0" cy="112315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66" name="Line 38"/>
          <p:cNvSpPr>
            <a:spLocks noChangeAspect="1" noChangeShapeType="1"/>
          </p:cNvSpPr>
          <p:nvPr/>
        </p:nvSpPr>
        <p:spPr bwMode="auto">
          <a:xfrm>
            <a:off x="2444750" y="2070365"/>
            <a:ext cx="0" cy="108346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67" name="Line 39"/>
          <p:cNvSpPr>
            <a:spLocks noChangeAspect="1" noChangeShapeType="1"/>
          </p:cNvSpPr>
          <p:nvPr/>
        </p:nvSpPr>
        <p:spPr bwMode="auto">
          <a:xfrm>
            <a:off x="749300" y="3401219"/>
            <a:ext cx="0" cy="243417"/>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68" name="Line 40"/>
          <p:cNvSpPr>
            <a:spLocks noChangeAspect="1" noChangeShapeType="1"/>
          </p:cNvSpPr>
          <p:nvPr/>
        </p:nvSpPr>
        <p:spPr bwMode="auto">
          <a:xfrm>
            <a:off x="1958976" y="3401219"/>
            <a:ext cx="3175" cy="243417"/>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69" name="Line 41"/>
          <p:cNvSpPr>
            <a:spLocks noChangeAspect="1" noChangeShapeType="1"/>
          </p:cNvSpPr>
          <p:nvPr/>
        </p:nvSpPr>
        <p:spPr bwMode="auto">
          <a:xfrm>
            <a:off x="749300" y="3644636"/>
            <a:ext cx="3359150"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70" name="Freeform 42"/>
          <p:cNvSpPr>
            <a:spLocks noChangeAspect="1"/>
          </p:cNvSpPr>
          <p:nvPr/>
        </p:nvSpPr>
        <p:spPr bwMode="auto">
          <a:xfrm>
            <a:off x="4108450" y="3644636"/>
            <a:ext cx="58738" cy="391583"/>
          </a:xfrm>
          <a:custGeom>
            <a:avLst/>
            <a:gdLst/>
            <a:ahLst/>
            <a:cxnLst>
              <a:cxn ang="0">
                <a:pos x="0" y="0"/>
              </a:cxn>
              <a:cxn ang="0">
                <a:pos x="75" y="30"/>
              </a:cxn>
              <a:cxn ang="0">
                <a:pos x="90" y="90"/>
              </a:cxn>
              <a:cxn ang="0">
                <a:pos x="75" y="165"/>
              </a:cxn>
              <a:cxn ang="0">
                <a:pos x="0" y="180"/>
              </a:cxn>
              <a:cxn ang="0">
                <a:pos x="75" y="210"/>
              </a:cxn>
              <a:cxn ang="0">
                <a:pos x="90" y="270"/>
              </a:cxn>
              <a:cxn ang="0">
                <a:pos x="75" y="345"/>
              </a:cxn>
              <a:cxn ang="0">
                <a:pos x="0" y="360"/>
              </a:cxn>
              <a:cxn ang="0">
                <a:pos x="75" y="390"/>
              </a:cxn>
              <a:cxn ang="0">
                <a:pos x="90" y="450"/>
              </a:cxn>
              <a:cxn ang="0">
                <a:pos x="75" y="525"/>
              </a:cxn>
              <a:cxn ang="0">
                <a:pos x="0" y="540"/>
              </a:cxn>
              <a:cxn ang="0">
                <a:pos x="75" y="570"/>
              </a:cxn>
              <a:cxn ang="0">
                <a:pos x="90" y="630"/>
              </a:cxn>
              <a:cxn ang="0">
                <a:pos x="75" y="705"/>
              </a:cxn>
              <a:cxn ang="0">
                <a:pos x="0" y="720"/>
              </a:cxn>
            </a:cxnLst>
            <a:rect l="0" t="0" r="r" b="b"/>
            <a:pathLst>
              <a:path w="90" h="720">
                <a:moveTo>
                  <a:pt x="0" y="0"/>
                </a:moveTo>
                <a:lnTo>
                  <a:pt x="75" y="30"/>
                </a:lnTo>
                <a:lnTo>
                  <a:pt x="90" y="90"/>
                </a:lnTo>
                <a:lnTo>
                  <a:pt x="75" y="165"/>
                </a:lnTo>
                <a:lnTo>
                  <a:pt x="0" y="180"/>
                </a:lnTo>
                <a:lnTo>
                  <a:pt x="75" y="210"/>
                </a:lnTo>
                <a:lnTo>
                  <a:pt x="90" y="270"/>
                </a:lnTo>
                <a:lnTo>
                  <a:pt x="75" y="345"/>
                </a:lnTo>
                <a:lnTo>
                  <a:pt x="0" y="360"/>
                </a:lnTo>
                <a:lnTo>
                  <a:pt x="75" y="390"/>
                </a:lnTo>
                <a:lnTo>
                  <a:pt x="90" y="450"/>
                </a:lnTo>
                <a:lnTo>
                  <a:pt x="75" y="525"/>
                </a:lnTo>
                <a:lnTo>
                  <a:pt x="0" y="540"/>
                </a:lnTo>
                <a:lnTo>
                  <a:pt x="75" y="570"/>
                </a:lnTo>
                <a:lnTo>
                  <a:pt x="90" y="630"/>
                </a:lnTo>
                <a:lnTo>
                  <a:pt x="75" y="705"/>
                </a:lnTo>
                <a:lnTo>
                  <a:pt x="0" y="72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71" name="Freeform 43"/>
          <p:cNvSpPr>
            <a:spLocks noChangeAspect="1"/>
          </p:cNvSpPr>
          <p:nvPr/>
        </p:nvSpPr>
        <p:spPr bwMode="auto">
          <a:xfrm>
            <a:off x="4351339" y="3644636"/>
            <a:ext cx="58737" cy="391583"/>
          </a:xfrm>
          <a:custGeom>
            <a:avLst/>
            <a:gdLst/>
            <a:ahLst/>
            <a:cxnLst>
              <a:cxn ang="0">
                <a:pos x="90" y="720"/>
              </a:cxn>
              <a:cxn ang="0">
                <a:pos x="30" y="705"/>
              </a:cxn>
              <a:cxn ang="0">
                <a:pos x="0" y="630"/>
              </a:cxn>
              <a:cxn ang="0">
                <a:pos x="30" y="570"/>
              </a:cxn>
              <a:cxn ang="0">
                <a:pos x="90" y="540"/>
              </a:cxn>
              <a:cxn ang="0">
                <a:pos x="30" y="525"/>
              </a:cxn>
              <a:cxn ang="0">
                <a:pos x="0" y="450"/>
              </a:cxn>
              <a:cxn ang="0">
                <a:pos x="30" y="390"/>
              </a:cxn>
              <a:cxn ang="0">
                <a:pos x="90" y="360"/>
              </a:cxn>
              <a:cxn ang="0">
                <a:pos x="30" y="345"/>
              </a:cxn>
              <a:cxn ang="0">
                <a:pos x="0" y="270"/>
              </a:cxn>
              <a:cxn ang="0">
                <a:pos x="30" y="210"/>
              </a:cxn>
              <a:cxn ang="0">
                <a:pos x="90" y="180"/>
              </a:cxn>
              <a:cxn ang="0">
                <a:pos x="30" y="165"/>
              </a:cxn>
              <a:cxn ang="0">
                <a:pos x="0" y="90"/>
              </a:cxn>
              <a:cxn ang="0">
                <a:pos x="30" y="30"/>
              </a:cxn>
              <a:cxn ang="0">
                <a:pos x="90" y="0"/>
              </a:cxn>
            </a:cxnLst>
            <a:rect l="0" t="0" r="r" b="b"/>
            <a:pathLst>
              <a:path w="90" h="720">
                <a:moveTo>
                  <a:pt x="90" y="720"/>
                </a:moveTo>
                <a:lnTo>
                  <a:pt x="30" y="705"/>
                </a:lnTo>
                <a:lnTo>
                  <a:pt x="0" y="630"/>
                </a:lnTo>
                <a:lnTo>
                  <a:pt x="30" y="570"/>
                </a:lnTo>
                <a:lnTo>
                  <a:pt x="90" y="540"/>
                </a:lnTo>
                <a:lnTo>
                  <a:pt x="30" y="525"/>
                </a:lnTo>
                <a:lnTo>
                  <a:pt x="0" y="450"/>
                </a:lnTo>
                <a:lnTo>
                  <a:pt x="30" y="390"/>
                </a:lnTo>
                <a:lnTo>
                  <a:pt x="90" y="360"/>
                </a:lnTo>
                <a:lnTo>
                  <a:pt x="30" y="345"/>
                </a:lnTo>
                <a:lnTo>
                  <a:pt x="0" y="270"/>
                </a:lnTo>
                <a:lnTo>
                  <a:pt x="30" y="210"/>
                </a:lnTo>
                <a:lnTo>
                  <a:pt x="90" y="180"/>
                </a:lnTo>
                <a:lnTo>
                  <a:pt x="30" y="165"/>
                </a:lnTo>
                <a:lnTo>
                  <a:pt x="0" y="90"/>
                </a:lnTo>
                <a:lnTo>
                  <a:pt x="30" y="30"/>
                </a:lnTo>
                <a:lnTo>
                  <a:pt x="90" y="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72" name="Line 44"/>
          <p:cNvSpPr>
            <a:spLocks noChangeAspect="1" noChangeShapeType="1"/>
          </p:cNvSpPr>
          <p:nvPr/>
        </p:nvSpPr>
        <p:spPr bwMode="auto">
          <a:xfrm>
            <a:off x="4410076" y="3644636"/>
            <a:ext cx="333375"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73" name="Freeform 45"/>
          <p:cNvSpPr>
            <a:spLocks noChangeAspect="1"/>
          </p:cNvSpPr>
          <p:nvPr/>
        </p:nvSpPr>
        <p:spPr bwMode="auto">
          <a:xfrm>
            <a:off x="4711700" y="3507053"/>
            <a:ext cx="342900" cy="277813"/>
          </a:xfrm>
          <a:custGeom>
            <a:avLst/>
            <a:gdLst/>
            <a:ahLst/>
            <a:cxnLst>
              <a:cxn ang="0">
                <a:pos x="0" y="255"/>
              </a:cxn>
              <a:cxn ang="0">
                <a:pos x="255" y="510"/>
              </a:cxn>
              <a:cxn ang="0">
                <a:pos x="510" y="255"/>
              </a:cxn>
              <a:cxn ang="0">
                <a:pos x="255" y="0"/>
              </a:cxn>
              <a:cxn ang="0">
                <a:pos x="0" y="255"/>
              </a:cxn>
            </a:cxnLst>
            <a:rect l="0" t="0" r="r" b="b"/>
            <a:pathLst>
              <a:path w="510" h="510">
                <a:moveTo>
                  <a:pt x="0" y="255"/>
                </a:moveTo>
                <a:lnTo>
                  <a:pt x="255" y="510"/>
                </a:lnTo>
                <a:lnTo>
                  <a:pt x="510" y="255"/>
                </a:lnTo>
                <a:lnTo>
                  <a:pt x="255" y="0"/>
                </a:lnTo>
                <a:lnTo>
                  <a:pt x="0" y="255"/>
                </a:lnTo>
                <a:close/>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74" name="Line 46"/>
          <p:cNvSpPr>
            <a:spLocks noChangeAspect="1" noChangeShapeType="1"/>
          </p:cNvSpPr>
          <p:nvPr/>
        </p:nvSpPr>
        <p:spPr bwMode="auto">
          <a:xfrm>
            <a:off x="5065714" y="3644636"/>
            <a:ext cx="41275"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75" name="Line 47"/>
          <p:cNvSpPr>
            <a:spLocks noChangeAspect="1" noChangeShapeType="1"/>
          </p:cNvSpPr>
          <p:nvPr/>
        </p:nvSpPr>
        <p:spPr bwMode="auto">
          <a:xfrm>
            <a:off x="5106988" y="3644636"/>
            <a:ext cx="0" cy="39158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76" name="Line 48"/>
          <p:cNvSpPr>
            <a:spLocks noChangeAspect="1" noChangeShapeType="1"/>
          </p:cNvSpPr>
          <p:nvPr/>
        </p:nvSpPr>
        <p:spPr bwMode="auto">
          <a:xfrm>
            <a:off x="4410076" y="4036219"/>
            <a:ext cx="696913" cy="132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77" name="Line 49"/>
          <p:cNvSpPr>
            <a:spLocks noChangeAspect="1" noChangeShapeType="1"/>
          </p:cNvSpPr>
          <p:nvPr/>
        </p:nvSpPr>
        <p:spPr bwMode="auto">
          <a:xfrm flipV="1">
            <a:off x="4884738" y="3448844"/>
            <a:ext cx="0" cy="6482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78" name="Line 50"/>
          <p:cNvSpPr>
            <a:spLocks noChangeAspect="1" noChangeShapeType="1"/>
          </p:cNvSpPr>
          <p:nvPr/>
        </p:nvSpPr>
        <p:spPr bwMode="auto">
          <a:xfrm>
            <a:off x="4884738" y="3784865"/>
            <a:ext cx="0" cy="5556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79" name="Line 51"/>
          <p:cNvSpPr>
            <a:spLocks noChangeAspect="1" noChangeShapeType="1"/>
          </p:cNvSpPr>
          <p:nvPr/>
        </p:nvSpPr>
        <p:spPr bwMode="auto">
          <a:xfrm>
            <a:off x="4884739" y="3448844"/>
            <a:ext cx="1798637" cy="396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80" name="Line 52"/>
          <p:cNvSpPr>
            <a:spLocks noChangeAspect="1" noChangeShapeType="1"/>
          </p:cNvSpPr>
          <p:nvPr/>
        </p:nvSpPr>
        <p:spPr bwMode="auto">
          <a:xfrm>
            <a:off x="4884738" y="3840428"/>
            <a:ext cx="46355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81" name="Line 53"/>
          <p:cNvSpPr>
            <a:spLocks noChangeAspect="1" noChangeShapeType="1"/>
          </p:cNvSpPr>
          <p:nvPr/>
        </p:nvSpPr>
        <p:spPr bwMode="auto">
          <a:xfrm>
            <a:off x="1355725" y="4329907"/>
            <a:ext cx="0" cy="68394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82" name="Line 54"/>
          <p:cNvSpPr>
            <a:spLocks noChangeAspect="1" noChangeShapeType="1"/>
          </p:cNvSpPr>
          <p:nvPr/>
        </p:nvSpPr>
        <p:spPr bwMode="auto">
          <a:xfrm>
            <a:off x="1355725" y="4427803"/>
            <a:ext cx="0" cy="3968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83" name="Freeform 55"/>
          <p:cNvSpPr>
            <a:spLocks noChangeAspect="1"/>
          </p:cNvSpPr>
          <p:nvPr/>
        </p:nvSpPr>
        <p:spPr bwMode="auto">
          <a:xfrm>
            <a:off x="1314451" y="4462198"/>
            <a:ext cx="79375" cy="63500"/>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84" name="Freeform 56"/>
          <p:cNvSpPr>
            <a:spLocks noChangeAspect="1"/>
          </p:cNvSpPr>
          <p:nvPr/>
        </p:nvSpPr>
        <p:spPr bwMode="auto">
          <a:xfrm>
            <a:off x="2565400" y="4427802"/>
            <a:ext cx="0" cy="586052"/>
          </a:xfrm>
          <a:custGeom>
            <a:avLst/>
            <a:gdLst/>
            <a:ahLst/>
            <a:cxnLst>
              <a:cxn ang="0">
                <a:pos x="0" y="0"/>
              </a:cxn>
              <a:cxn ang="0">
                <a:pos x="0" y="1080"/>
              </a:cxn>
              <a:cxn ang="0">
                <a:pos x="0" y="810"/>
              </a:cxn>
            </a:cxnLst>
            <a:rect l="0" t="0" r="r" b="b"/>
            <a:pathLst>
              <a:path h="1080">
                <a:moveTo>
                  <a:pt x="0" y="0"/>
                </a:moveTo>
                <a:lnTo>
                  <a:pt x="0" y="1080"/>
                </a:lnTo>
                <a:lnTo>
                  <a:pt x="0" y="81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85" name="Line 57"/>
          <p:cNvSpPr>
            <a:spLocks noChangeAspect="1" noChangeShapeType="1"/>
          </p:cNvSpPr>
          <p:nvPr/>
        </p:nvSpPr>
        <p:spPr bwMode="auto">
          <a:xfrm>
            <a:off x="3775075" y="4329907"/>
            <a:ext cx="0" cy="68394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86" name="Line 58"/>
          <p:cNvSpPr>
            <a:spLocks noChangeAspect="1" noChangeShapeType="1"/>
          </p:cNvSpPr>
          <p:nvPr/>
        </p:nvSpPr>
        <p:spPr bwMode="auto">
          <a:xfrm>
            <a:off x="2565400" y="4329907"/>
            <a:ext cx="0" cy="19579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87" name="Line 59"/>
          <p:cNvSpPr>
            <a:spLocks noChangeAspect="1" noChangeShapeType="1"/>
          </p:cNvSpPr>
          <p:nvPr/>
        </p:nvSpPr>
        <p:spPr bwMode="auto">
          <a:xfrm>
            <a:off x="2565400" y="4427803"/>
            <a:ext cx="0" cy="2381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88" name="Line 60"/>
          <p:cNvSpPr>
            <a:spLocks noChangeAspect="1" noChangeShapeType="1"/>
          </p:cNvSpPr>
          <p:nvPr/>
        </p:nvSpPr>
        <p:spPr bwMode="auto">
          <a:xfrm>
            <a:off x="1355725" y="4721490"/>
            <a:ext cx="0" cy="4101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89" name="Freeform 61"/>
          <p:cNvSpPr>
            <a:spLocks noChangeAspect="1"/>
          </p:cNvSpPr>
          <p:nvPr/>
        </p:nvSpPr>
        <p:spPr bwMode="auto">
          <a:xfrm>
            <a:off x="2524126" y="4754563"/>
            <a:ext cx="80963" cy="63500"/>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90" name="Freeform 62"/>
          <p:cNvSpPr>
            <a:spLocks noChangeAspect="1"/>
          </p:cNvSpPr>
          <p:nvPr/>
        </p:nvSpPr>
        <p:spPr bwMode="auto">
          <a:xfrm>
            <a:off x="3733801" y="4754563"/>
            <a:ext cx="80963" cy="63500"/>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91" name="Line 63"/>
          <p:cNvSpPr>
            <a:spLocks noChangeAspect="1" noChangeShapeType="1"/>
          </p:cNvSpPr>
          <p:nvPr/>
        </p:nvSpPr>
        <p:spPr bwMode="auto">
          <a:xfrm>
            <a:off x="1355725" y="5013855"/>
            <a:ext cx="5327650"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92" name="Line 64"/>
          <p:cNvSpPr>
            <a:spLocks noChangeAspect="1" noChangeShapeType="1"/>
          </p:cNvSpPr>
          <p:nvPr/>
        </p:nvSpPr>
        <p:spPr bwMode="auto">
          <a:xfrm>
            <a:off x="1235075" y="3401219"/>
            <a:ext cx="0" cy="122105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93" name="Line 65"/>
          <p:cNvSpPr>
            <a:spLocks noChangeAspect="1" noChangeShapeType="1"/>
          </p:cNvSpPr>
          <p:nvPr/>
        </p:nvSpPr>
        <p:spPr bwMode="auto">
          <a:xfrm>
            <a:off x="1235075" y="4622271"/>
            <a:ext cx="120650"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94" name="Freeform 66"/>
          <p:cNvSpPr>
            <a:spLocks noChangeAspect="1"/>
          </p:cNvSpPr>
          <p:nvPr/>
        </p:nvSpPr>
        <p:spPr bwMode="auto">
          <a:xfrm>
            <a:off x="2444750" y="3401219"/>
            <a:ext cx="120650" cy="1221052"/>
          </a:xfrm>
          <a:custGeom>
            <a:avLst/>
            <a:gdLst/>
            <a:ahLst/>
            <a:cxnLst>
              <a:cxn ang="0">
                <a:pos x="0" y="0"/>
              </a:cxn>
              <a:cxn ang="0">
                <a:pos x="0" y="2250"/>
              </a:cxn>
              <a:cxn ang="0">
                <a:pos x="180" y="2250"/>
              </a:cxn>
            </a:cxnLst>
            <a:rect l="0" t="0" r="r" b="b"/>
            <a:pathLst>
              <a:path w="180" h="2250">
                <a:moveTo>
                  <a:pt x="0" y="0"/>
                </a:moveTo>
                <a:lnTo>
                  <a:pt x="0" y="2250"/>
                </a:lnTo>
                <a:lnTo>
                  <a:pt x="180" y="225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95" name="Freeform 67"/>
          <p:cNvSpPr>
            <a:spLocks noChangeAspect="1"/>
          </p:cNvSpPr>
          <p:nvPr/>
        </p:nvSpPr>
        <p:spPr bwMode="auto">
          <a:xfrm>
            <a:off x="3654425" y="3401219"/>
            <a:ext cx="120650" cy="1221052"/>
          </a:xfrm>
          <a:custGeom>
            <a:avLst/>
            <a:gdLst/>
            <a:ahLst/>
            <a:cxnLst>
              <a:cxn ang="0">
                <a:pos x="0" y="0"/>
              </a:cxn>
              <a:cxn ang="0">
                <a:pos x="0" y="2250"/>
              </a:cxn>
              <a:cxn ang="0">
                <a:pos x="180" y="2250"/>
              </a:cxn>
            </a:cxnLst>
            <a:rect l="0" t="0" r="r" b="b"/>
            <a:pathLst>
              <a:path w="180" h="2250">
                <a:moveTo>
                  <a:pt x="0" y="0"/>
                </a:moveTo>
                <a:lnTo>
                  <a:pt x="0" y="2250"/>
                </a:lnTo>
                <a:lnTo>
                  <a:pt x="180" y="2250"/>
                </a:lnTo>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96" name="Line 68"/>
          <p:cNvSpPr>
            <a:spLocks noChangeAspect="1" noChangeShapeType="1"/>
          </p:cNvSpPr>
          <p:nvPr/>
        </p:nvSpPr>
        <p:spPr bwMode="auto">
          <a:xfrm>
            <a:off x="1293813" y="4525698"/>
            <a:ext cx="12065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97" name="Line 69"/>
          <p:cNvSpPr>
            <a:spLocks noChangeAspect="1" noChangeShapeType="1"/>
          </p:cNvSpPr>
          <p:nvPr/>
        </p:nvSpPr>
        <p:spPr bwMode="auto">
          <a:xfrm>
            <a:off x="2503489" y="4818063"/>
            <a:ext cx="12223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98" name="Line 70"/>
          <p:cNvSpPr>
            <a:spLocks noChangeAspect="1" noChangeShapeType="1"/>
          </p:cNvSpPr>
          <p:nvPr/>
        </p:nvSpPr>
        <p:spPr bwMode="auto">
          <a:xfrm>
            <a:off x="3713164" y="4818063"/>
            <a:ext cx="12223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399" name="Rectangle 71"/>
          <p:cNvSpPr>
            <a:spLocks noChangeAspect="1" noChangeArrowheads="1"/>
          </p:cNvSpPr>
          <p:nvPr/>
        </p:nvSpPr>
        <p:spPr bwMode="auto">
          <a:xfrm>
            <a:off x="4864100" y="4427803"/>
            <a:ext cx="120650" cy="194468"/>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00" name="Rectangle 72"/>
          <p:cNvSpPr>
            <a:spLocks noChangeAspect="1" noChangeArrowheads="1"/>
          </p:cNvSpPr>
          <p:nvPr/>
        </p:nvSpPr>
        <p:spPr bwMode="auto">
          <a:xfrm>
            <a:off x="4864100" y="4721490"/>
            <a:ext cx="120650" cy="195792"/>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01" name="Freeform 73"/>
          <p:cNvSpPr>
            <a:spLocks noChangeAspect="1"/>
          </p:cNvSpPr>
          <p:nvPr/>
        </p:nvSpPr>
        <p:spPr bwMode="auto">
          <a:xfrm>
            <a:off x="4076700" y="4036219"/>
            <a:ext cx="846138" cy="636323"/>
          </a:xfrm>
          <a:custGeom>
            <a:avLst/>
            <a:gdLst/>
            <a:ahLst/>
            <a:cxnLst>
              <a:cxn ang="0">
                <a:pos x="0" y="0"/>
              </a:cxn>
              <a:cxn ang="0">
                <a:pos x="0" y="1170"/>
              </a:cxn>
              <a:cxn ang="0">
                <a:pos x="1260" y="1170"/>
              </a:cxn>
            </a:cxnLst>
            <a:rect l="0" t="0" r="r" b="b"/>
            <a:pathLst>
              <a:path w="1260" h="1170">
                <a:moveTo>
                  <a:pt x="0" y="0"/>
                </a:moveTo>
                <a:lnTo>
                  <a:pt x="0" y="1170"/>
                </a:lnTo>
                <a:lnTo>
                  <a:pt x="1260" y="1170"/>
                </a:lnTo>
              </a:path>
            </a:pathLst>
          </a:custGeom>
          <a:no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02" name="Line 74"/>
          <p:cNvSpPr>
            <a:spLocks noChangeAspect="1" noChangeShapeType="1"/>
          </p:cNvSpPr>
          <p:nvPr/>
        </p:nvSpPr>
        <p:spPr bwMode="auto">
          <a:xfrm>
            <a:off x="4922839" y="4329907"/>
            <a:ext cx="3175" cy="9789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03" name="Line 75"/>
          <p:cNvSpPr>
            <a:spLocks noChangeAspect="1" noChangeShapeType="1"/>
          </p:cNvSpPr>
          <p:nvPr/>
        </p:nvSpPr>
        <p:spPr bwMode="auto">
          <a:xfrm>
            <a:off x="4922839" y="4622271"/>
            <a:ext cx="3175" cy="99219"/>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04" name="Line 76"/>
          <p:cNvSpPr>
            <a:spLocks noChangeAspect="1" noChangeShapeType="1"/>
          </p:cNvSpPr>
          <p:nvPr/>
        </p:nvSpPr>
        <p:spPr bwMode="auto">
          <a:xfrm>
            <a:off x="4922839" y="4917282"/>
            <a:ext cx="3175" cy="96573"/>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05" name="Freeform 77"/>
          <p:cNvSpPr>
            <a:spLocks noChangeAspect="1"/>
          </p:cNvSpPr>
          <p:nvPr/>
        </p:nvSpPr>
        <p:spPr bwMode="auto">
          <a:xfrm>
            <a:off x="5227638" y="3939646"/>
            <a:ext cx="239712" cy="195792"/>
          </a:xfrm>
          <a:custGeom>
            <a:avLst/>
            <a:gdLst/>
            <a:ahLst/>
            <a:cxnLst>
              <a:cxn ang="0">
                <a:pos x="0" y="180"/>
              </a:cxn>
              <a:cxn ang="0">
                <a:pos x="30" y="90"/>
              </a:cxn>
              <a:cxn ang="0">
                <a:pos x="90" y="30"/>
              </a:cxn>
              <a:cxn ang="0">
                <a:pos x="180" y="0"/>
              </a:cxn>
              <a:cxn ang="0">
                <a:pos x="270" y="30"/>
              </a:cxn>
              <a:cxn ang="0">
                <a:pos x="345" y="90"/>
              </a:cxn>
              <a:cxn ang="0">
                <a:pos x="360" y="180"/>
              </a:cxn>
              <a:cxn ang="0">
                <a:pos x="345" y="270"/>
              </a:cxn>
              <a:cxn ang="0">
                <a:pos x="270" y="345"/>
              </a:cxn>
              <a:cxn ang="0">
                <a:pos x="180" y="360"/>
              </a:cxn>
              <a:cxn ang="0">
                <a:pos x="90" y="345"/>
              </a:cxn>
              <a:cxn ang="0">
                <a:pos x="30" y="270"/>
              </a:cxn>
              <a:cxn ang="0">
                <a:pos x="0" y="180"/>
              </a:cxn>
            </a:cxnLst>
            <a:rect l="0" t="0" r="r" b="b"/>
            <a:pathLst>
              <a:path w="360" h="360">
                <a:moveTo>
                  <a:pt x="0" y="180"/>
                </a:moveTo>
                <a:lnTo>
                  <a:pt x="30" y="90"/>
                </a:lnTo>
                <a:lnTo>
                  <a:pt x="90" y="30"/>
                </a:lnTo>
                <a:lnTo>
                  <a:pt x="180" y="0"/>
                </a:lnTo>
                <a:lnTo>
                  <a:pt x="270" y="30"/>
                </a:lnTo>
                <a:lnTo>
                  <a:pt x="345" y="90"/>
                </a:lnTo>
                <a:lnTo>
                  <a:pt x="360" y="180"/>
                </a:lnTo>
                <a:lnTo>
                  <a:pt x="345" y="270"/>
                </a:lnTo>
                <a:lnTo>
                  <a:pt x="270" y="345"/>
                </a:lnTo>
                <a:lnTo>
                  <a:pt x="180" y="360"/>
                </a:lnTo>
                <a:lnTo>
                  <a:pt x="90" y="345"/>
                </a:lnTo>
                <a:lnTo>
                  <a:pt x="30" y="270"/>
                </a:lnTo>
                <a:lnTo>
                  <a:pt x="0" y="180"/>
                </a:lnTo>
                <a:close/>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06" name="Line 78"/>
          <p:cNvSpPr>
            <a:spLocks noChangeAspect="1" noChangeShapeType="1"/>
          </p:cNvSpPr>
          <p:nvPr/>
        </p:nvSpPr>
        <p:spPr bwMode="auto">
          <a:xfrm>
            <a:off x="5348288" y="3840428"/>
            <a:ext cx="0" cy="9921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07" name="Rectangle 79"/>
          <p:cNvSpPr>
            <a:spLocks noChangeAspect="1" noChangeArrowheads="1"/>
          </p:cNvSpPr>
          <p:nvPr/>
        </p:nvSpPr>
        <p:spPr bwMode="auto">
          <a:xfrm>
            <a:off x="5761038" y="3741209"/>
            <a:ext cx="101600" cy="198438"/>
          </a:xfrm>
          <a:prstGeom prst="rect">
            <a:avLst/>
          </a:prstGeom>
          <a:solidFill>
            <a:schemeClr val="bg1"/>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08" name="Line 80"/>
          <p:cNvSpPr>
            <a:spLocks noChangeAspect="1" noChangeShapeType="1"/>
          </p:cNvSpPr>
          <p:nvPr/>
        </p:nvSpPr>
        <p:spPr bwMode="auto">
          <a:xfrm>
            <a:off x="5813425" y="3458104"/>
            <a:ext cx="0" cy="27649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09" name="Line 81"/>
          <p:cNvSpPr>
            <a:spLocks noChangeAspect="1" noChangeShapeType="1"/>
          </p:cNvSpPr>
          <p:nvPr/>
        </p:nvSpPr>
        <p:spPr bwMode="auto">
          <a:xfrm>
            <a:off x="6670676" y="3448845"/>
            <a:ext cx="3175" cy="107685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10" name="Freeform 82"/>
          <p:cNvSpPr>
            <a:spLocks noChangeAspect="1"/>
          </p:cNvSpPr>
          <p:nvPr/>
        </p:nvSpPr>
        <p:spPr bwMode="auto">
          <a:xfrm>
            <a:off x="6550025" y="4525698"/>
            <a:ext cx="241300" cy="195792"/>
          </a:xfrm>
          <a:custGeom>
            <a:avLst/>
            <a:gdLst/>
            <a:ahLst/>
            <a:cxnLst>
              <a:cxn ang="0">
                <a:pos x="0" y="180"/>
              </a:cxn>
              <a:cxn ang="0">
                <a:pos x="30" y="90"/>
              </a:cxn>
              <a:cxn ang="0">
                <a:pos x="90" y="30"/>
              </a:cxn>
              <a:cxn ang="0">
                <a:pos x="180" y="0"/>
              </a:cxn>
              <a:cxn ang="0">
                <a:pos x="270" y="30"/>
              </a:cxn>
              <a:cxn ang="0">
                <a:pos x="345" y="90"/>
              </a:cxn>
              <a:cxn ang="0">
                <a:pos x="360" y="180"/>
              </a:cxn>
              <a:cxn ang="0">
                <a:pos x="345" y="270"/>
              </a:cxn>
              <a:cxn ang="0">
                <a:pos x="270" y="345"/>
              </a:cxn>
              <a:cxn ang="0">
                <a:pos x="180" y="360"/>
              </a:cxn>
              <a:cxn ang="0">
                <a:pos x="90" y="345"/>
              </a:cxn>
              <a:cxn ang="0">
                <a:pos x="30" y="270"/>
              </a:cxn>
              <a:cxn ang="0">
                <a:pos x="0" y="180"/>
              </a:cxn>
            </a:cxnLst>
            <a:rect l="0" t="0" r="r" b="b"/>
            <a:pathLst>
              <a:path w="360" h="360">
                <a:moveTo>
                  <a:pt x="0" y="180"/>
                </a:moveTo>
                <a:lnTo>
                  <a:pt x="30" y="90"/>
                </a:lnTo>
                <a:lnTo>
                  <a:pt x="90" y="30"/>
                </a:lnTo>
                <a:lnTo>
                  <a:pt x="180" y="0"/>
                </a:lnTo>
                <a:lnTo>
                  <a:pt x="270" y="30"/>
                </a:lnTo>
                <a:lnTo>
                  <a:pt x="345" y="90"/>
                </a:lnTo>
                <a:lnTo>
                  <a:pt x="360" y="180"/>
                </a:lnTo>
                <a:lnTo>
                  <a:pt x="345" y="270"/>
                </a:lnTo>
                <a:lnTo>
                  <a:pt x="270" y="345"/>
                </a:lnTo>
                <a:lnTo>
                  <a:pt x="180" y="360"/>
                </a:lnTo>
                <a:lnTo>
                  <a:pt x="90" y="345"/>
                </a:lnTo>
                <a:lnTo>
                  <a:pt x="30" y="270"/>
                </a:lnTo>
                <a:lnTo>
                  <a:pt x="0" y="180"/>
                </a:lnTo>
                <a:close/>
              </a:path>
            </a:pathLst>
          </a:custGeom>
          <a:solidFill>
            <a:schemeClr val="bg1"/>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11" name="Line 83"/>
          <p:cNvSpPr>
            <a:spLocks noChangeAspect="1" noChangeShapeType="1"/>
          </p:cNvSpPr>
          <p:nvPr/>
        </p:nvSpPr>
        <p:spPr bwMode="auto">
          <a:xfrm>
            <a:off x="6670676" y="4721491"/>
            <a:ext cx="3175" cy="29236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12" name="Line 84"/>
          <p:cNvSpPr>
            <a:spLocks noChangeAspect="1" noChangeShapeType="1"/>
          </p:cNvSpPr>
          <p:nvPr/>
        </p:nvSpPr>
        <p:spPr bwMode="auto">
          <a:xfrm>
            <a:off x="6670676" y="4721490"/>
            <a:ext cx="3175" cy="13096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13" name="Freeform 85"/>
          <p:cNvSpPr>
            <a:spLocks noChangeAspect="1"/>
          </p:cNvSpPr>
          <p:nvPr/>
        </p:nvSpPr>
        <p:spPr bwMode="auto">
          <a:xfrm>
            <a:off x="6621463" y="4835261"/>
            <a:ext cx="101600" cy="82021"/>
          </a:xfrm>
          <a:custGeom>
            <a:avLst/>
            <a:gdLst/>
            <a:ahLst/>
            <a:cxnLst>
              <a:cxn ang="0">
                <a:pos x="150" y="0"/>
              </a:cxn>
              <a:cxn ang="0">
                <a:pos x="75" y="150"/>
              </a:cxn>
              <a:cxn ang="0">
                <a:pos x="0" y="0"/>
              </a:cxn>
              <a:cxn ang="0">
                <a:pos x="150" y="0"/>
              </a:cxn>
            </a:cxnLst>
            <a:rect l="0" t="0" r="r" b="b"/>
            <a:pathLst>
              <a:path w="150" h="150">
                <a:moveTo>
                  <a:pt x="150" y="0"/>
                </a:moveTo>
                <a:lnTo>
                  <a:pt x="75" y="150"/>
                </a:lnTo>
                <a:lnTo>
                  <a:pt x="0" y="0"/>
                </a:lnTo>
                <a:lnTo>
                  <a:pt x="15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14" name="Line 86"/>
          <p:cNvSpPr>
            <a:spLocks noChangeAspect="1" noChangeShapeType="1"/>
          </p:cNvSpPr>
          <p:nvPr/>
        </p:nvSpPr>
        <p:spPr bwMode="auto">
          <a:xfrm>
            <a:off x="6611939" y="4917282"/>
            <a:ext cx="117475"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15" name="Line 87"/>
          <p:cNvSpPr>
            <a:spLocks noChangeAspect="1" noChangeShapeType="1"/>
          </p:cNvSpPr>
          <p:nvPr/>
        </p:nvSpPr>
        <p:spPr bwMode="auto">
          <a:xfrm flipV="1">
            <a:off x="6427789" y="4794251"/>
            <a:ext cx="3175" cy="219604"/>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16" name="Freeform 88"/>
          <p:cNvSpPr>
            <a:spLocks noChangeAspect="1"/>
          </p:cNvSpPr>
          <p:nvPr/>
        </p:nvSpPr>
        <p:spPr bwMode="auto">
          <a:xfrm>
            <a:off x="6378575" y="4721490"/>
            <a:ext cx="101600" cy="82021"/>
          </a:xfrm>
          <a:custGeom>
            <a:avLst/>
            <a:gdLst/>
            <a:ahLst/>
            <a:cxnLst>
              <a:cxn ang="0">
                <a:pos x="0" y="150"/>
              </a:cxn>
              <a:cxn ang="0">
                <a:pos x="75" y="0"/>
              </a:cxn>
              <a:cxn ang="0">
                <a:pos x="150" y="150"/>
              </a:cxn>
              <a:cxn ang="0">
                <a:pos x="0" y="150"/>
              </a:cxn>
            </a:cxnLst>
            <a:rect l="0" t="0" r="r" b="b"/>
            <a:pathLst>
              <a:path w="150" h="150">
                <a:moveTo>
                  <a:pt x="0" y="150"/>
                </a:moveTo>
                <a:lnTo>
                  <a:pt x="75" y="0"/>
                </a:lnTo>
                <a:lnTo>
                  <a:pt x="150" y="150"/>
                </a:lnTo>
                <a:lnTo>
                  <a:pt x="0" y="15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17" name="Line 89"/>
          <p:cNvSpPr>
            <a:spLocks noChangeAspect="1" noChangeShapeType="1"/>
          </p:cNvSpPr>
          <p:nvPr/>
        </p:nvSpPr>
        <p:spPr bwMode="auto">
          <a:xfrm>
            <a:off x="6369050" y="4721490"/>
            <a:ext cx="12065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7738" name="Rectangle 90"/>
          <p:cNvSpPr>
            <a:spLocks noChangeAspect="1" noChangeArrowheads="1"/>
          </p:cNvSpPr>
          <p:nvPr/>
        </p:nvSpPr>
        <p:spPr bwMode="auto">
          <a:xfrm>
            <a:off x="5241925" y="3661834"/>
            <a:ext cx="446088" cy="162719"/>
          </a:xfrm>
          <a:prstGeom prst="rect">
            <a:avLst/>
          </a:prstGeom>
          <a:noFill/>
          <a:ln w="28575">
            <a:noFill/>
            <a:miter lim="800000"/>
            <a:headEnd/>
            <a:tailEnd/>
          </a:ln>
        </p:spPr>
        <p:txBody>
          <a:bodyPr lIns="0" tIns="0" rIns="0" bIns="0"/>
          <a:lstStyle/>
          <a:p>
            <a:pPr algn="l" rtl="0"/>
            <a:r>
              <a:rPr lang="en-US" sz="1400">
                <a:solidFill>
                  <a:srgbClr val="000000"/>
                </a:solidFill>
              </a:rPr>
              <a:t>Comienzo</a:t>
            </a:r>
            <a:endParaRPr lang="en-US" sz="1000">
              <a:solidFill>
                <a:srgbClr val="000000"/>
              </a:solidFill>
              <a:latin typeface="Times New Roman" pitchFamily="18" charset="0"/>
            </a:endParaRPr>
          </a:p>
        </p:txBody>
      </p:sp>
      <p:sp>
        <p:nvSpPr>
          <p:cNvPr id="99419" name="Line 91"/>
          <p:cNvSpPr>
            <a:spLocks noChangeAspect="1" noChangeShapeType="1"/>
          </p:cNvSpPr>
          <p:nvPr/>
        </p:nvSpPr>
        <p:spPr bwMode="auto">
          <a:xfrm flipV="1">
            <a:off x="4318000" y="4956969"/>
            <a:ext cx="446088" cy="0"/>
          </a:xfrm>
          <a:prstGeom prst="line">
            <a:avLst/>
          </a:prstGeom>
          <a:noFill/>
          <a:ln w="28575">
            <a:solidFill>
              <a:srgbClr val="FF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7740" name="Rectangle 92"/>
          <p:cNvSpPr>
            <a:spLocks noChangeAspect="1" noChangeArrowheads="1"/>
          </p:cNvSpPr>
          <p:nvPr/>
        </p:nvSpPr>
        <p:spPr bwMode="auto">
          <a:xfrm>
            <a:off x="2478089" y="3218657"/>
            <a:ext cx="624145" cy="184666"/>
          </a:xfrm>
          <a:prstGeom prst="rect">
            <a:avLst/>
          </a:prstGeom>
          <a:solidFill>
            <a:schemeClr val="bg1"/>
          </a:solidFill>
          <a:ln w="28575">
            <a:noFill/>
            <a:miter lim="800000"/>
            <a:headEnd/>
            <a:tailEnd/>
          </a:ln>
        </p:spPr>
        <p:txBody>
          <a:bodyPr wrap="none" lIns="0" tIns="0" rIns="0" bIns="0">
            <a:spAutoFit/>
          </a:bodyPr>
          <a:lstStyle/>
          <a:p>
            <a:pPr algn="l" rtl="0"/>
            <a:r>
              <a:rPr lang="en-US" sz="1200" dirty="0">
                <a:solidFill>
                  <a:srgbClr val="000000"/>
                </a:solidFill>
              </a:rPr>
              <a:t>CT AUX</a:t>
            </a:r>
            <a:endParaRPr lang="en-US" sz="900" dirty="0">
              <a:solidFill>
                <a:srgbClr val="000000"/>
              </a:solidFill>
              <a:latin typeface="Times New Roman" pitchFamily="18" charset="0"/>
            </a:endParaRPr>
          </a:p>
        </p:txBody>
      </p:sp>
      <p:sp>
        <p:nvSpPr>
          <p:cNvPr id="99421" name="Line 93"/>
          <p:cNvSpPr>
            <a:spLocks noChangeAspect="1" noChangeShapeType="1"/>
          </p:cNvSpPr>
          <p:nvPr/>
        </p:nvSpPr>
        <p:spPr bwMode="auto">
          <a:xfrm>
            <a:off x="5813425" y="3947584"/>
            <a:ext cx="0" cy="37438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22" name="Line 94"/>
          <p:cNvSpPr>
            <a:spLocks noChangeAspect="1" noChangeShapeType="1"/>
          </p:cNvSpPr>
          <p:nvPr/>
        </p:nvSpPr>
        <p:spPr bwMode="auto">
          <a:xfrm>
            <a:off x="1355725" y="4321969"/>
            <a:ext cx="445770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23" name="Line 95"/>
          <p:cNvSpPr>
            <a:spLocks noChangeAspect="1" noChangeShapeType="1"/>
          </p:cNvSpPr>
          <p:nvPr/>
        </p:nvSpPr>
        <p:spPr bwMode="auto">
          <a:xfrm>
            <a:off x="5359400" y="4149991"/>
            <a:ext cx="0" cy="171979"/>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24" name="Line 96"/>
          <p:cNvSpPr>
            <a:spLocks noChangeAspect="1" noChangeShapeType="1"/>
          </p:cNvSpPr>
          <p:nvPr/>
        </p:nvSpPr>
        <p:spPr bwMode="auto">
          <a:xfrm>
            <a:off x="638175" y="2069042"/>
            <a:ext cx="584200"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25" name="Freeform 97"/>
          <p:cNvSpPr>
            <a:spLocks noChangeAspect="1"/>
          </p:cNvSpPr>
          <p:nvPr/>
        </p:nvSpPr>
        <p:spPr bwMode="auto">
          <a:xfrm>
            <a:off x="485776" y="2070365"/>
            <a:ext cx="61913" cy="195792"/>
          </a:xfrm>
          <a:custGeom>
            <a:avLst/>
            <a:gdLst/>
            <a:ahLst/>
            <a:cxnLst>
              <a:cxn ang="0">
                <a:pos x="90" y="0"/>
              </a:cxn>
              <a:cxn ang="0">
                <a:pos x="30" y="30"/>
              </a:cxn>
              <a:cxn ang="0">
                <a:pos x="0" y="90"/>
              </a:cxn>
              <a:cxn ang="0">
                <a:pos x="30" y="165"/>
              </a:cxn>
              <a:cxn ang="0">
                <a:pos x="90" y="180"/>
              </a:cxn>
              <a:cxn ang="0">
                <a:pos x="30" y="210"/>
              </a:cxn>
              <a:cxn ang="0">
                <a:pos x="0" y="270"/>
              </a:cxn>
              <a:cxn ang="0">
                <a:pos x="30" y="345"/>
              </a:cxn>
              <a:cxn ang="0">
                <a:pos x="90" y="360"/>
              </a:cxn>
            </a:cxnLst>
            <a:rect l="0" t="0" r="r" b="b"/>
            <a:pathLst>
              <a:path w="90" h="360">
                <a:moveTo>
                  <a:pt x="90" y="0"/>
                </a:moveTo>
                <a:lnTo>
                  <a:pt x="30" y="30"/>
                </a:lnTo>
                <a:lnTo>
                  <a:pt x="0" y="90"/>
                </a:lnTo>
                <a:lnTo>
                  <a:pt x="30" y="165"/>
                </a:lnTo>
                <a:lnTo>
                  <a:pt x="90" y="180"/>
                </a:lnTo>
                <a:lnTo>
                  <a:pt x="30" y="210"/>
                </a:lnTo>
                <a:lnTo>
                  <a:pt x="0" y="270"/>
                </a:lnTo>
                <a:lnTo>
                  <a:pt x="30" y="345"/>
                </a:lnTo>
                <a:lnTo>
                  <a:pt x="90" y="360"/>
                </a:lnTo>
              </a:path>
            </a:pathLst>
          </a:custGeom>
          <a:solidFill>
            <a:srgbClr val="CCECFF"/>
          </a:solidFill>
          <a:ln w="28575">
            <a:solidFill>
              <a:srgbClr val="000000"/>
            </a:solidFill>
            <a:prstDash val="solid"/>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26" name="Line 98"/>
          <p:cNvSpPr>
            <a:spLocks noChangeAspect="1" noChangeShapeType="1"/>
          </p:cNvSpPr>
          <p:nvPr/>
        </p:nvSpPr>
        <p:spPr bwMode="auto">
          <a:xfrm flipV="1">
            <a:off x="538163" y="1756833"/>
            <a:ext cx="0" cy="567532"/>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27" name="Rectangle 99"/>
          <p:cNvSpPr>
            <a:spLocks noChangeAspect="1" noChangeArrowheads="1"/>
          </p:cNvSpPr>
          <p:nvPr/>
        </p:nvSpPr>
        <p:spPr bwMode="auto">
          <a:xfrm>
            <a:off x="506413" y="1983053"/>
            <a:ext cx="61912" cy="47625"/>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28" name="Rectangle 100"/>
          <p:cNvSpPr>
            <a:spLocks noChangeAspect="1" noChangeArrowheads="1"/>
          </p:cNvSpPr>
          <p:nvPr/>
        </p:nvSpPr>
        <p:spPr bwMode="auto">
          <a:xfrm>
            <a:off x="596901" y="2047875"/>
            <a:ext cx="61913" cy="46303"/>
          </a:xfrm>
          <a:prstGeom prst="rect">
            <a:avLst/>
          </a:prstGeom>
          <a:solidFill>
            <a:srgbClr val="000000"/>
          </a:solidFill>
          <a:ln w="28575">
            <a:solidFill>
              <a:srgbClr val="000000"/>
            </a:solidFill>
            <a:miter lim="800000"/>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29" name="Line 101"/>
          <p:cNvSpPr>
            <a:spLocks noChangeAspect="1" noChangeShapeType="1"/>
          </p:cNvSpPr>
          <p:nvPr/>
        </p:nvSpPr>
        <p:spPr bwMode="auto">
          <a:xfrm>
            <a:off x="538164" y="2275417"/>
            <a:ext cx="180975"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30" name="Line 102"/>
          <p:cNvSpPr>
            <a:spLocks noChangeAspect="1" noChangeShapeType="1"/>
          </p:cNvSpPr>
          <p:nvPr/>
        </p:nvSpPr>
        <p:spPr bwMode="auto">
          <a:xfrm>
            <a:off x="547689" y="2070365"/>
            <a:ext cx="20637" cy="2646"/>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31" name="Line 103"/>
          <p:cNvSpPr>
            <a:spLocks noChangeAspect="1" noChangeShapeType="1"/>
          </p:cNvSpPr>
          <p:nvPr/>
        </p:nvSpPr>
        <p:spPr bwMode="auto">
          <a:xfrm>
            <a:off x="728664" y="2262187"/>
            <a:ext cx="3175" cy="900907"/>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32" name="Line 104"/>
          <p:cNvSpPr>
            <a:spLocks noChangeAspect="1" noChangeShapeType="1"/>
          </p:cNvSpPr>
          <p:nvPr/>
        </p:nvSpPr>
        <p:spPr bwMode="auto">
          <a:xfrm>
            <a:off x="1738314" y="2075657"/>
            <a:ext cx="719137" cy="396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33" name="Line 105"/>
          <p:cNvSpPr>
            <a:spLocks noChangeAspect="1" noChangeShapeType="1"/>
          </p:cNvSpPr>
          <p:nvPr/>
        </p:nvSpPr>
        <p:spPr bwMode="auto">
          <a:xfrm flipH="1">
            <a:off x="4262438" y="4386792"/>
            <a:ext cx="500062" cy="6615"/>
          </a:xfrm>
          <a:prstGeom prst="line">
            <a:avLst/>
          </a:prstGeom>
          <a:noFill/>
          <a:ln w="28575">
            <a:solidFill>
              <a:srgbClr val="FF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34" name="Line 106"/>
          <p:cNvSpPr>
            <a:spLocks noChangeAspect="1" noChangeShapeType="1"/>
          </p:cNvSpPr>
          <p:nvPr/>
        </p:nvSpPr>
        <p:spPr bwMode="auto">
          <a:xfrm flipH="1">
            <a:off x="3168650" y="3407834"/>
            <a:ext cx="0" cy="239448"/>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2" name="Group 107"/>
          <p:cNvGrpSpPr>
            <a:grpSpLocks noChangeAspect="1"/>
          </p:cNvGrpSpPr>
          <p:nvPr/>
        </p:nvGrpSpPr>
        <p:grpSpPr bwMode="auto">
          <a:xfrm>
            <a:off x="1281113" y="4741334"/>
            <a:ext cx="120650" cy="64823"/>
            <a:chOff x="5267" y="13515"/>
            <a:chExt cx="117" cy="76"/>
          </a:xfrm>
        </p:grpSpPr>
        <p:sp>
          <p:nvSpPr>
            <p:cNvPr id="99436" name="Freeform 108"/>
            <p:cNvSpPr>
              <a:spLocks noChangeAspect="1"/>
            </p:cNvSpPr>
            <p:nvPr/>
          </p:nvSpPr>
          <p:spPr bwMode="auto">
            <a:xfrm>
              <a:off x="5287" y="13515"/>
              <a:ext cx="77" cy="76"/>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37" name="Line 109"/>
            <p:cNvSpPr>
              <a:spLocks noChangeAspect="1" noChangeShapeType="1"/>
            </p:cNvSpPr>
            <p:nvPr/>
          </p:nvSpPr>
          <p:spPr bwMode="auto">
            <a:xfrm>
              <a:off x="5267" y="13591"/>
              <a:ext cx="11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99438" name="Line 110"/>
          <p:cNvSpPr>
            <a:spLocks noChangeAspect="1" noChangeShapeType="1"/>
          </p:cNvSpPr>
          <p:nvPr/>
        </p:nvSpPr>
        <p:spPr bwMode="auto">
          <a:xfrm>
            <a:off x="4071939" y="4033573"/>
            <a:ext cx="52387" cy="0"/>
          </a:xfrm>
          <a:prstGeom prst="line">
            <a:avLst/>
          </a:prstGeom>
          <a:noFill/>
          <a:ln w="28575">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39" name="Line 111"/>
          <p:cNvSpPr>
            <a:spLocks noChangeAspect="1" noChangeShapeType="1"/>
          </p:cNvSpPr>
          <p:nvPr/>
        </p:nvSpPr>
        <p:spPr bwMode="auto">
          <a:xfrm rot="5400000" flipH="1" flipV="1">
            <a:off x="3746501" y="3981715"/>
            <a:ext cx="444500" cy="3175"/>
          </a:xfrm>
          <a:prstGeom prst="line">
            <a:avLst/>
          </a:prstGeom>
          <a:noFill/>
          <a:ln w="28575">
            <a:solidFill>
              <a:srgbClr val="FF0000"/>
            </a:solidFill>
            <a:round/>
            <a:headEnd/>
            <a:tailEnd type="triangle" w="med" len="me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40" name="Line 112"/>
          <p:cNvSpPr>
            <a:spLocks noChangeShapeType="1"/>
          </p:cNvSpPr>
          <p:nvPr/>
        </p:nvSpPr>
        <p:spPr bwMode="auto">
          <a:xfrm flipV="1">
            <a:off x="3649663" y="2054490"/>
            <a:ext cx="0" cy="1115218"/>
          </a:xfrm>
          <a:prstGeom prst="line">
            <a:avLst/>
          </a:prstGeom>
          <a:noFill/>
          <a:ln w="28575">
            <a:solidFill>
              <a:srgbClr val="00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41" name="Line 113"/>
          <p:cNvSpPr>
            <a:spLocks noChangeShapeType="1"/>
          </p:cNvSpPr>
          <p:nvPr/>
        </p:nvSpPr>
        <p:spPr bwMode="auto">
          <a:xfrm>
            <a:off x="2982913" y="2066396"/>
            <a:ext cx="666750" cy="0"/>
          </a:xfrm>
          <a:prstGeom prst="line">
            <a:avLst/>
          </a:prstGeom>
          <a:noFill/>
          <a:ln w="28575">
            <a:solidFill>
              <a:srgbClr val="00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grpSp>
        <p:nvGrpSpPr>
          <p:cNvPr id="3" name="Group 114"/>
          <p:cNvGrpSpPr>
            <a:grpSpLocks/>
          </p:cNvGrpSpPr>
          <p:nvPr/>
        </p:nvGrpSpPr>
        <p:grpSpPr bwMode="auto">
          <a:xfrm>
            <a:off x="2501900" y="4435740"/>
            <a:ext cx="128588" cy="83343"/>
            <a:chOff x="2241" y="2436"/>
            <a:chExt cx="81" cy="63"/>
          </a:xfrm>
        </p:grpSpPr>
        <p:sp>
          <p:nvSpPr>
            <p:cNvPr id="99443" name="Freeform 115"/>
            <p:cNvSpPr>
              <a:spLocks noChangeAspect="1"/>
            </p:cNvSpPr>
            <p:nvPr/>
          </p:nvSpPr>
          <p:spPr bwMode="auto">
            <a:xfrm>
              <a:off x="2256" y="2436"/>
              <a:ext cx="50" cy="48"/>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44" name="Line 116"/>
            <p:cNvSpPr>
              <a:spLocks noChangeShapeType="1"/>
            </p:cNvSpPr>
            <p:nvPr/>
          </p:nvSpPr>
          <p:spPr bwMode="auto">
            <a:xfrm>
              <a:off x="2241" y="2496"/>
              <a:ext cx="81" cy="3"/>
            </a:xfrm>
            <a:prstGeom prst="line">
              <a:avLst/>
            </a:prstGeom>
            <a:noFill/>
            <a:ln w="28575">
              <a:solidFill>
                <a:srgbClr val="00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grpSp>
      <p:grpSp>
        <p:nvGrpSpPr>
          <p:cNvPr id="4" name="Group 117"/>
          <p:cNvGrpSpPr>
            <a:grpSpLocks/>
          </p:cNvGrpSpPr>
          <p:nvPr/>
        </p:nvGrpSpPr>
        <p:grpSpPr bwMode="auto">
          <a:xfrm>
            <a:off x="3711575" y="4423834"/>
            <a:ext cx="128588" cy="83344"/>
            <a:chOff x="2241" y="2436"/>
            <a:chExt cx="81" cy="63"/>
          </a:xfrm>
        </p:grpSpPr>
        <p:sp>
          <p:nvSpPr>
            <p:cNvPr id="99446" name="Freeform 118"/>
            <p:cNvSpPr>
              <a:spLocks noChangeAspect="1"/>
            </p:cNvSpPr>
            <p:nvPr/>
          </p:nvSpPr>
          <p:spPr bwMode="auto">
            <a:xfrm>
              <a:off x="2256" y="2436"/>
              <a:ext cx="50" cy="48"/>
            </a:xfrm>
            <a:custGeom>
              <a:avLst/>
              <a:gdLst/>
              <a:ahLst/>
              <a:cxnLst>
                <a:cxn ang="0">
                  <a:pos x="120" y="0"/>
                </a:cxn>
                <a:cxn ang="0">
                  <a:pos x="60" y="120"/>
                </a:cxn>
                <a:cxn ang="0">
                  <a:pos x="0" y="0"/>
                </a:cxn>
                <a:cxn ang="0">
                  <a:pos x="120" y="0"/>
                </a:cxn>
              </a:cxnLst>
              <a:rect l="0" t="0" r="r" b="b"/>
              <a:pathLst>
                <a:path w="120" h="120">
                  <a:moveTo>
                    <a:pt x="120" y="0"/>
                  </a:moveTo>
                  <a:lnTo>
                    <a:pt x="60" y="120"/>
                  </a:lnTo>
                  <a:lnTo>
                    <a:pt x="0" y="0"/>
                  </a:lnTo>
                  <a:lnTo>
                    <a:pt x="120" y="0"/>
                  </a:lnTo>
                  <a:close/>
                </a:path>
              </a:pathLst>
            </a:custGeom>
            <a:solidFill>
              <a:schemeClr val="bg1"/>
            </a:solidFill>
            <a:ln w="28575" cmpd="sng">
              <a:solidFill>
                <a:srgbClr val="000000"/>
              </a:solidFill>
              <a:round/>
              <a:headEnd/>
              <a:tailEnd/>
            </a:ln>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47" name="Line 119"/>
            <p:cNvSpPr>
              <a:spLocks noChangeShapeType="1"/>
            </p:cNvSpPr>
            <p:nvPr/>
          </p:nvSpPr>
          <p:spPr bwMode="auto">
            <a:xfrm>
              <a:off x="2241" y="2496"/>
              <a:ext cx="81" cy="3"/>
            </a:xfrm>
            <a:prstGeom prst="line">
              <a:avLst/>
            </a:prstGeom>
            <a:noFill/>
            <a:ln w="28575">
              <a:solidFill>
                <a:srgbClr val="00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99449" name="Line 121"/>
          <p:cNvSpPr>
            <a:spLocks noChangeShapeType="1"/>
          </p:cNvSpPr>
          <p:nvPr/>
        </p:nvSpPr>
        <p:spPr bwMode="auto">
          <a:xfrm>
            <a:off x="5130800" y="4349750"/>
            <a:ext cx="0" cy="645583"/>
          </a:xfrm>
          <a:prstGeom prst="line">
            <a:avLst/>
          </a:prstGeom>
          <a:noFill/>
          <a:ln w="19050">
            <a:solidFill>
              <a:schemeClr val="accent1"/>
            </a:solidFill>
            <a:round/>
            <a:headEnd/>
            <a:tailEnd type="triangle" w="med" len="me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7764" name="Rectangle 122"/>
          <p:cNvSpPr>
            <a:spLocks noChangeAspect="1" noChangeArrowheads="1"/>
          </p:cNvSpPr>
          <p:nvPr/>
        </p:nvSpPr>
        <p:spPr bwMode="auto">
          <a:xfrm>
            <a:off x="5127625" y="4540251"/>
            <a:ext cx="561975" cy="273844"/>
          </a:xfrm>
          <a:prstGeom prst="rect">
            <a:avLst/>
          </a:prstGeom>
          <a:noFill/>
          <a:ln w="28575">
            <a:noFill/>
            <a:miter lim="800000"/>
            <a:headEnd/>
            <a:tailEnd/>
          </a:ln>
        </p:spPr>
        <p:txBody>
          <a:bodyPr wrap="none" lIns="0" tIns="0" rIns="0" bIns="0"/>
          <a:lstStyle/>
          <a:p>
            <a:pPr algn="l" rtl="0"/>
            <a:r>
              <a:rPr lang="en-US" sz="1200">
                <a:solidFill>
                  <a:srgbClr val="000000"/>
                </a:solidFill>
              </a:rPr>
              <a:t> </a:t>
            </a:r>
            <a:r>
              <a:rPr lang="en-US" sz="1200">
                <a:solidFill>
                  <a:srgbClr val="000000"/>
                </a:solidFill>
                <a:latin typeface="Times New Roman" pitchFamily="18" charset="0"/>
              </a:rPr>
              <a:t> </a:t>
            </a:r>
            <a:r>
              <a:rPr lang="en-US">
                <a:solidFill>
                  <a:srgbClr val="005ADE"/>
                </a:solidFill>
                <a:latin typeface="Tahoma" pitchFamily="34" charset="0"/>
              </a:rPr>
              <a:t>V</a:t>
            </a:r>
            <a:r>
              <a:rPr lang="en-US" baseline="-25000">
                <a:solidFill>
                  <a:srgbClr val="005ADE"/>
                </a:solidFill>
                <a:latin typeface="Tahoma" pitchFamily="34" charset="0"/>
              </a:rPr>
              <a:t>res</a:t>
            </a:r>
            <a:endParaRPr lang="en-US" sz="1400" baseline="-25000">
              <a:solidFill>
                <a:srgbClr val="005ADE"/>
              </a:solidFill>
              <a:latin typeface="Tahoma" pitchFamily="34" charset="0"/>
            </a:endParaRPr>
          </a:p>
        </p:txBody>
      </p:sp>
      <p:sp>
        <p:nvSpPr>
          <p:cNvPr id="99451" name="Rectangle 123"/>
          <p:cNvSpPr>
            <a:spLocks noChangeArrowheads="1"/>
          </p:cNvSpPr>
          <p:nvPr/>
        </p:nvSpPr>
        <p:spPr bwMode="auto">
          <a:xfrm>
            <a:off x="3505200" y="3915833"/>
            <a:ext cx="342900" cy="158750"/>
          </a:xfrm>
          <a:prstGeom prst="rect">
            <a:avLst/>
          </a:prstGeom>
          <a:solidFill>
            <a:schemeClr val="bg1"/>
          </a:solidFill>
          <a:ln w="12700">
            <a:noFill/>
            <a:miter lim="800000"/>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7766" name="Text Box 124"/>
          <p:cNvSpPr txBox="1">
            <a:spLocks noChangeAspect="1" noChangeArrowheads="1"/>
          </p:cNvSpPr>
          <p:nvPr/>
        </p:nvSpPr>
        <p:spPr bwMode="auto">
          <a:xfrm>
            <a:off x="2982914" y="3774282"/>
            <a:ext cx="892175" cy="328083"/>
          </a:xfrm>
          <a:prstGeom prst="rect">
            <a:avLst/>
          </a:prstGeom>
          <a:noFill/>
          <a:ln w="28575">
            <a:noFill/>
            <a:miter lim="800000"/>
            <a:headEnd/>
            <a:tailEnd/>
          </a:ln>
        </p:spPr>
        <p:txBody>
          <a:bodyPr/>
          <a:lstStyle/>
          <a:p>
            <a:pPr algn="l" rtl="0"/>
            <a:r>
              <a:rPr lang="en-US">
                <a:solidFill>
                  <a:srgbClr val="000000"/>
                </a:solidFill>
                <a:latin typeface="Times New Roman" pitchFamily="18" charset="0"/>
              </a:rPr>
              <a:t>yo</a:t>
            </a:r>
            <a:r>
              <a:rPr lang="en-US" baseline="-25000">
                <a:solidFill>
                  <a:srgbClr val="000000"/>
                </a:solidFill>
                <a:latin typeface="Times New Roman" pitchFamily="18" charset="0"/>
              </a:rPr>
              <a:t>DIF</a:t>
            </a:r>
            <a:endParaRPr lang="en-US" sz="1000">
              <a:solidFill>
                <a:srgbClr val="000000"/>
              </a:solidFill>
              <a:latin typeface="Times New Roman" pitchFamily="18" charset="0"/>
            </a:endParaRPr>
          </a:p>
        </p:txBody>
      </p:sp>
      <p:sp>
        <p:nvSpPr>
          <p:cNvPr id="99453" name="Line 125"/>
          <p:cNvSpPr>
            <a:spLocks noChangeShapeType="1"/>
          </p:cNvSpPr>
          <p:nvPr/>
        </p:nvSpPr>
        <p:spPr bwMode="auto">
          <a:xfrm flipH="1" flipV="1">
            <a:off x="6032501" y="3481917"/>
            <a:ext cx="11113" cy="821532"/>
          </a:xfrm>
          <a:prstGeom prst="line">
            <a:avLst/>
          </a:prstGeom>
          <a:noFill/>
          <a:ln w="19050">
            <a:solidFill>
              <a:schemeClr val="accent1"/>
            </a:solidFill>
            <a:round/>
            <a:headEnd/>
            <a:tailEnd type="triangle" w="med" len="me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54" name="Line 126"/>
          <p:cNvSpPr>
            <a:spLocks noChangeShapeType="1"/>
          </p:cNvSpPr>
          <p:nvPr/>
        </p:nvSpPr>
        <p:spPr bwMode="auto">
          <a:xfrm>
            <a:off x="5905500" y="4328584"/>
            <a:ext cx="319088" cy="2646"/>
          </a:xfrm>
          <a:prstGeom prst="line">
            <a:avLst/>
          </a:prstGeom>
          <a:noFill/>
          <a:ln w="12700">
            <a:solidFill>
              <a:schemeClr val="bg2"/>
            </a:solidFill>
            <a:prstDash val="sysDot"/>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7769" name="Rectangle 127"/>
          <p:cNvSpPr>
            <a:spLocks noChangeAspect="1" noChangeArrowheads="1"/>
          </p:cNvSpPr>
          <p:nvPr/>
        </p:nvSpPr>
        <p:spPr bwMode="auto">
          <a:xfrm>
            <a:off x="6046789" y="3738563"/>
            <a:ext cx="561975" cy="273844"/>
          </a:xfrm>
          <a:prstGeom prst="rect">
            <a:avLst/>
          </a:prstGeom>
          <a:noFill/>
          <a:ln w="28575">
            <a:noFill/>
            <a:miter lim="800000"/>
            <a:headEnd/>
            <a:tailEnd/>
          </a:ln>
        </p:spPr>
        <p:txBody>
          <a:bodyPr wrap="none" lIns="0" tIns="0" rIns="0" bIns="0"/>
          <a:lstStyle/>
          <a:p>
            <a:pPr algn="l" rtl="0"/>
            <a:r>
              <a:rPr lang="en-US" sz="1200">
                <a:solidFill>
                  <a:srgbClr val="000000"/>
                </a:solidFill>
              </a:rPr>
              <a:t> </a:t>
            </a:r>
            <a:r>
              <a:rPr lang="en-US" sz="1200">
                <a:solidFill>
                  <a:srgbClr val="000000"/>
                </a:solidFill>
                <a:latin typeface="Times New Roman" pitchFamily="18" charset="0"/>
              </a:rPr>
              <a:t> </a:t>
            </a:r>
            <a:r>
              <a:rPr lang="en-US">
                <a:solidFill>
                  <a:srgbClr val="005ADE"/>
                </a:solidFill>
                <a:latin typeface="Tahoma" pitchFamily="34" charset="0"/>
              </a:rPr>
              <a:t>V</a:t>
            </a:r>
            <a:r>
              <a:rPr lang="en-US" baseline="-25000">
                <a:solidFill>
                  <a:srgbClr val="005ADE"/>
                </a:solidFill>
                <a:latin typeface="Tahoma" pitchFamily="34" charset="0"/>
              </a:rPr>
              <a:t>operación</a:t>
            </a:r>
            <a:endParaRPr lang="en-US" sz="1400" baseline="-25000">
              <a:solidFill>
                <a:srgbClr val="005ADE"/>
              </a:solidFill>
              <a:latin typeface="Tahoma" pitchFamily="34" charset="0"/>
            </a:endParaRPr>
          </a:p>
        </p:txBody>
      </p:sp>
      <p:sp>
        <p:nvSpPr>
          <p:cNvPr id="99457" name="Line 129"/>
          <p:cNvSpPr>
            <a:spLocks noChangeShapeType="1"/>
          </p:cNvSpPr>
          <p:nvPr/>
        </p:nvSpPr>
        <p:spPr bwMode="auto">
          <a:xfrm>
            <a:off x="7339014" y="3460750"/>
            <a:ext cx="1587" cy="296333"/>
          </a:xfrm>
          <a:prstGeom prst="line">
            <a:avLst/>
          </a:prstGeom>
          <a:noFill/>
          <a:ln w="28575">
            <a:solidFill>
              <a:schemeClr val="bg2"/>
            </a:solidFill>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58" name="Line 130"/>
          <p:cNvSpPr>
            <a:spLocks noChangeShapeType="1"/>
          </p:cNvSpPr>
          <p:nvPr/>
        </p:nvSpPr>
        <p:spPr bwMode="auto">
          <a:xfrm flipV="1">
            <a:off x="7224713" y="3745178"/>
            <a:ext cx="233362" cy="1323"/>
          </a:xfrm>
          <a:prstGeom prst="line">
            <a:avLst/>
          </a:prstGeom>
          <a:noFill/>
          <a:ln w="28575">
            <a:solidFill>
              <a:schemeClr val="bg2"/>
            </a:solidFill>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59" name="Line 131"/>
          <p:cNvSpPr>
            <a:spLocks noChangeShapeType="1"/>
          </p:cNvSpPr>
          <p:nvPr/>
        </p:nvSpPr>
        <p:spPr bwMode="auto">
          <a:xfrm flipV="1">
            <a:off x="7219951" y="3811323"/>
            <a:ext cx="233363" cy="1323"/>
          </a:xfrm>
          <a:prstGeom prst="line">
            <a:avLst/>
          </a:prstGeom>
          <a:noFill/>
          <a:ln w="28575">
            <a:solidFill>
              <a:schemeClr val="bg2"/>
            </a:solidFill>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60" name="Line 132"/>
          <p:cNvSpPr>
            <a:spLocks noChangeShapeType="1"/>
          </p:cNvSpPr>
          <p:nvPr/>
        </p:nvSpPr>
        <p:spPr bwMode="auto">
          <a:xfrm>
            <a:off x="7339014" y="3810000"/>
            <a:ext cx="1587" cy="296333"/>
          </a:xfrm>
          <a:prstGeom prst="line">
            <a:avLst/>
          </a:prstGeom>
          <a:noFill/>
          <a:ln w="28575">
            <a:solidFill>
              <a:schemeClr val="bg2"/>
            </a:solidFill>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61" name="Line 133"/>
          <p:cNvSpPr>
            <a:spLocks noChangeShapeType="1"/>
          </p:cNvSpPr>
          <p:nvPr/>
        </p:nvSpPr>
        <p:spPr bwMode="auto">
          <a:xfrm flipV="1">
            <a:off x="7224713" y="4094428"/>
            <a:ext cx="233362" cy="1323"/>
          </a:xfrm>
          <a:prstGeom prst="line">
            <a:avLst/>
          </a:prstGeom>
          <a:noFill/>
          <a:ln w="28575">
            <a:solidFill>
              <a:schemeClr val="bg2"/>
            </a:solidFill>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62" name="Line 134"/>
          <p:cNvSpPr>
            <a:spLocks noChangeShapeType="1"/>
          </p:cNvSpPr>
          <p:nvPr/>
        </p:nvSpPr>
        <p:spPr bwMode="auto">
          <a:xfrm flipV="1">
            <a:off x="7219951" y="4160573"/>
            <a:ext cx="233363" cy="1323"/>
          </a:xfrm>
          <a:prstGeom prst="line">
            <a:avLst/>
          </a:prstGeom>
          <a:noFill/>
          <a:ln w="28575">
            <a:solidFill>
              <a:schemeClr val="bg2"/>
            </a:solidFill>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63" name="Line 135"/>
          <p:cNvSpPr>
            <a:spLocks noChangeShapeType="1"/>
          </p:cNvSpPr>
          <p:nvPr/>
        </p:nvSpPr>
        <p:spPr bwMode="auto">
          <a:xfrm>
            <a:off x="7343775" y="4151313"/>
            <a:ext cx="1588" cy="296333"/>
          </a:xfrm>
          <a:prstGeom prst="line">
            <a:avLst/>
          </a:prstGeom>
          <a:noFill/>
          <a:ln w="28575">
            <a:solidFill>
              <a:schemeClr val="bg2"/>
            </a:solidFill>
            <a:round/>
            <a:headEnd/>
            <a:tailEn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99464" name="Line 136"/>
          <p:cNvSpPr>
            <a:spLocks noChangeShapeType="1"/>
          </p:cNvSpPr>
          <p:nvPr/>
        </p:nvSpPr>
        <p:spPr bwMode="auto">
          <a:xfrm flipV="1">
            <a:off x="7329489" y="3455458"/>
            <a:ext cx="714375" cy="5292"/>
          </a:xfrm>
          <a:prstGeom prst="line">
            <a:avLst/>
          </a:prstGeom>
          <a:noFill/>
          <a:ln w="28575">
            <a:solidFill>
              <a:schemeClr val="bg2"/>
            </a:solidFill>
            <a:round/>
            <a:headEnd/>
            <a:tailEnd type="triangle" w="med" len="me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27778" name="Rectangle 137"/>
          <p:cNvSpPr>
            <a:spLocks noChangeAspect="1" noChangeArrowheads="1"/>
          </p:cNvSpPr>
          <p:nvPr/>
        </p:nvSpPr>
        <p:spPr bwMode="auto">
          <a:xfrm>
            <a:off x="7518401" y="4032250"/>
            <a:ext cx="436563" cy="212990"/>
          </a:xfrm>
          <a:prstGeom prst="rect">
            <a:avLst/>
          </a:prstGeom>
          <a:solidFill>
            <a:schemeClr val="bg1"/>
          </a:solidFill>
          <a:ln w="28575">
            <a:noFill/>
            <a:miter lim="800000"/>
            <a:headEnd/>
            <a:tailEnd/>
          </a:ln>
        </p:spPr>
        <p:txBody>
          <a:bodyPr lIns="0" tIns="0" rIns="0" bIns="0"/>
          <a:lstStyle/>
          <a:p>
            <a:pPr algn="l" rtl="0"/>
            <a:r>
              <a:rPr lang="en-US" sz="1400">
                <a:solidFill>
                  <a:srgbClr val="000000"/>
                </a:solidFill>
              </a:rPr>
              <a:t>Viaje</a:t>
            </a:r>
            <a:endParaRPr lang="en-US" sz="1000">
              <a:solidFill>
                <a:srgbClr val="000000"/>
              </a:solidFill>
              <a:latin typeface="Times New Roman" pitchFamily="18" charset="0"/>
            </a:endParaRPr>
          </a:p>
        </p:txBody>
      </p:sp>
      <p:sp>
        <p:nvSpPr>
          <p:cNvPr id="27779" name="Rectangle 138"/>
          <p:cNvSpPr>
            <a:spLocks noChangeAspect="1" noChangeArrowheads="1"/>
          </p:cNvSpPr>
          <p:nvPr/>
        </p:nvSpPr>
        <p:spPr bwMode="auto">
          <a:xfrm>
            <a:off x="7504114" y="3701521"/>
            <a:ext cx="446087" cy="162719"/>
          </a:xfrm>
          <a:prstGeom prst="rect">
            <a:avLst/>
          </a:prstGeom>
          <a:noFill/>
          <a:ln w="28575">
            <a:noFill/>
            <a:miter lim="800000"/>
            <a:headEnd/>
            <a:tailEnd/>
          </a:ln>
        </p:spPr>
        <p:txBody>
          <a:bodyPr lIns="0" tIns="0" rIns="0" bIns="0"/>
          <a:lstStyle/>
          <a:p>
            <a:pPr algn="l" rtl="0"/>
            <a:r>
              <a:rPr lang="en-US" sz="1400">
                <a:solidFill>
                  <a:srgbClr val="000000"/>
                </a:solidFill>
              </a:rPr>
              <a:t>Comienzo</a:t>
            </a:r>
            <a:endParaRPr lang="en-US" sz="1000">
              <a:solidFill>
                <a:srgbClr val="000000"/>
              </a:solidFill>
              <a:latin typeface="Times New Roman" pitchFamily="18" charset="0"/>
            </a:endParaRPr>
          </a:p>
        </p:txBody>
      </p:sp>
      <p:sp>
        <p:nvSpPr>
          <p:cNvPr id="27780" name="Rectangle 139"/>
          <p:cNvSpPr>
            <a:spLocks noChangeAspect="1" noChangeArrowheads="1"/>
          </p:cNvSpPr>
          <p:nvPr/>
        </p:nvSpPr>
        <p:spPr bwMode="auto">
          <a:xfrm>
            <a:off x="8080376" y="3368146"/>
            <a:ext cx="798513" cy="162719"/>
          </a:xfrm>
          <a:prstGeom prst="rect">
            <a:avLst/>
          </a:prstGeom>
          <a:noFill/>
          <a:ln w="28575">
            <a:noFill/>
            <a:miter lim="800000"/>
            <a:headEnd/>
            <a:tailEnd/>
          </a:ln>
        </p:spPr>
        <p:txBody>
          <a:bodyPr lIns="0" tIns="0" rIns="0" bIns="0"/>
          <a:lstStyle/>
          <a:p>
            <a:pPr algn="l" rtl="0"/>
            <a:r>
              <a:rPr lang="en-US" sz="1400" dirty="0">
                <a:solidFill>
                  <a:srgbClr val="000000"/>
                </a:solidFill>
              </a:rPr>
              <a:t>Viaje / LO</a:t>
            </a:r>
            <a:endParaRPr lang="en-US" sz="1000" dirty="0">
              <a:solidFill>
                <a:srgbClr val="000000"/>
              </a:solidFill>
              <a:latin typeface="Times New Roman" pitchFamily="18" charset="0"/>
            </a:endParaRPr>
          </a:p>
        </p:txBody>
      </p:sp>
      <p:sp>
        <p:nvSpPr>
          <p:cNvPr id="141" name="Date Placeholder 140"/>
          <p:cNvSpPr>
            <a:spLocks noGrp="1"/>
          </p:cNvSpPr>
          <p:nvPr>
            <p:ph type="dt" sz="half" idx="11"/>
          </p:nvPr>
        </p:nvSpPr>
        <p:spPr/>
        <p:txBody>
          <a:bodyPr/>
          <a:lstStyle/>
          <a:p>
            <a:fld id="{CD2259BD-4712-4C7F-BFDC-3CBAB7391428}" type="datetime4">
              <a:rPr lang="en-US">
                <a:solidFill>
                  <a:srgbClr val="000000"/>
                </a:solidFill>
              </a:rPr>
              <a:pPr/>
              <a:t>May 27, 2022</a:t>
            </a:fld>
            <a:endParaRPr dirty="0">
              <a:solidFill>
                <a:srgbClr val="000000"/>
              </a:solidFill>
            </a:endParaRPr>
          </a:p>
        </p:txBody>
      </p:sp>
      <p:sp>
        <p:nvSpPr>
          <p:cNvPr id="142" name="Slide Number Placeholder 141"/>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46</a:t>
            </a:fld>
            <a:endParaRPr dirty="0">
              <a:solidFill>
                <a:srgbClr val="000000"/>
              </a:solidFill>
            </a:endParaRPr>
          </a:p>
        </p:txBody>
      </p:sp>
      <p:sp>
        <p:nvSpPr>
          <p:cNvPr id="143" name="Footer Placeholder 142"/>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24006485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idx="1"/>
          </p:nvPr>
        </p:nvSpPr>
        <p:spPr>
          <a:xfrm>
            <a:off x="1567764" y="876300"/>
            <a:ext cx="6433236" cy="3840427"/>
          </a:xfrm>
        </p:spPr>
        <p:txBody>
          <a:bodyPr>
            <a:normAutofit fontScale="92500" lnSpcReduction="10000"/>
          </a:bodyPr>
          <a:lstStyle/>
          <a:p>
            <a:pPr algn="l" rtl="0"/>
            <a:r>
              <a:rPr lang="en-ZA" sz="2000" dirty="0" err="1" smtClean="0"/>
              <a:t>Cosa análoga</a:t>
            </a:r>
            <a:r>
              <a:rPr lang="en-ZA" sz="2000" dirty="0" smtClean="0"/>
              <a:t>las corrientes de entrada se muestrean instantáneamente y se cuantifican en números numéricos</a:t>
            </a:r>
          </a:p>
          <a:p>
            <a:pPr algn="l" rtl="0"/>
            <a:r>
              <a:rPr lang="en-ZA" sz="2000" dirty="0" smtClean="0"/>
              <a:t>Técnica similar al comparador diferencial heredado, pero con datos muestreados medidos</a:t>
            </a:r>
            <a:endParaRPr lang="en-ZA" dirty="0" smtClean="0"/>
          </a:p>
          <a:p>
            <a:pPr algn="l" rtl="0"/>
            <a:r>
              <a:rPr lang="en-ZA" sz="2000" dirty="0" smtClean="0"/>
              <a:t>La resistencia del bucle del circuito secundario ya no es un factor crítico</a:t>
            </a:r>
          </a:p>
          <a:p>
            <a:pPr algn="l" rtl="0"/>
            <a:r>
              <a:rPr lang="en-ZA" sz="2000" dirty="0" smtClean="0"/>
              <a:t>El factor crítico es el tiempo disponible para realizar la medición, es decir, el tiempo hasta la saturación. (solo se requieren 3 ms para restringir correctamente fallas externas graves)</a:t>
            </a:r>
          </a:p>
          <a:p>
            <a:pPr algn="l" rtl="0"/>
            <a:r>
              <a:rPr lang="en-ZA" sz="2000" dirty="0" smtClean="0"/>
              <a:t>Algoritmos para detección de saturación de CT y supervisión de estado de CT</a:t>
            </a:r>
            <a:endParaRPr lang="en-US" sz="2400" dirty="0" smtClean="0"/>
          </a:p>
        </p:txBody>
      </p:sp>
      <p:sp>
        <p:nvSpPr>
          <p:cNvPr id="30723" name="Rectangle 3"/>
          <p:cNvSpPr>
            <a:spLocks noGrp="1" noChangeArrowheads="1"/>
          </p:cNvSpPr>
          <p:nvPr>
            <p:ph type="title"/>
          </p:nvPr>
        </p:nvSpPr>
        <p:spPr/>
        <p:txBody>
          <a:bodyPr/>
          <a:lstStyle/>
          <a:p>
            <a:pPr algn="l" rtl="0"/>
            <a:r>
              <a:rPr lang="en-US" dirty="0" smtClean="0"/>
              <a:t>Comparador diferencial numérico</a:t>
            </a:r>
          </a:p>
        </p:txBody>
      </p:sp>
      <p:sp>
        <p:nvSpPr>
          <p:cNvPr id="5" name="Date Placeholder 4"/>
          <p:cNvSpPr>
            <a:spLocks noGrp="1"/>
          </p:cNvSpPr>
          <p:nvPr>
            <p:ph type="dt" sz="half" idx="11"/>
          </p:nvPr>
        </p:nvSpPr>
        <p:spPr/>
        <p:txBody>
          <a:bodyPr/>
          <a:lstStyle/>
          <a:p>
            <a:fld id="{BA491EB9-8E95-42FA-A371-E3C5654A4C7B}"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47</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27942484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5" name="Rectangle 3"/>
          <p:cNvSpPr>
            <a:spLocks noGrp="1" noChangeArrowheads="1"/>
          </p:cNvSpPr>
          <p:nvPr>
            <p:ph type="title"/>
          </p:nvPr>
        </p:nvSpPr>
        <p:spPr/>
        <p:txBody>
          <a:bodyPr/>
          <a:lstStyle/>
          <a:p>
            <a:pPr algn="l" rtl="0"/>
            <a:r>
              <a:rPr lang="en-US" dirty="0" smtClean="0"/>
              <a:t>Comparador diferencial</a:t>
            </a:r>
          </a:p>
        </p:txBody>
      </p:sp>
      <p:sp>
        <p:nvSpPr>
          <p:cNvPr id="28674" name="Rectangle 2"/>
          <p:cNvSpPr>
            <a:spLocks noGrp="1" noChangeArrowheads="1"/>
          </p:cNvSpPr>
          <p:nvPr>
            <p:ph idx="1"/>
          </p:nvPr>
        </p:nvSpPr>
        <p:spPr/>
        <p:txBody>
          <a:bodyPr>
            <a:normAutofit fontScale="92500" lnSpcReduction="10000"/>
          </a:bodyPr>
          <a:lstStyle/>
          <a:p>
            <a:pPr algn="l" rtl="0"/>
            <a:r>
              <a:rPr lang="en-ZA" sz="2800" dirty="0" smtClean="0"/>
              <a:t>Todas las decisiones de medición basadas en tres cantidades</a:t>
            </a:r>
          </a:p>
          <a:p>
            <a:pPr lvl="1" algn="l" rtl="0"/>
            <a:r>
              <a:rPr lang="en-ZA" sz="2400" dirty="0" smtClean="0"/>
              <a:t>yo</a:t>
            </a:r>
            <a:r>
              <a:rPr lang="en-ZA" sz="2400" baseline="-25000" dirty="0" smtClean="0"/>
              <a:t>DIF</a:t>
            </a:r>
            <a:r>
              <a:rPr lang="en-ZA" sz="2400" dirty="0" smtClean="0"/>
              <a:t>- diferencia de corriente de entrada y corriente de salida (I</a:t>
            </a:r>
            <a:r>
              <a:rPr lang="en-ZA" sz="2400" baseline="-25000" dirty="0" smtClean="0"/>
              <a:t>DIF</a:t>
            </a:r>
            <a:r>
              <a:rPr lang="en-ZA" sz="2400" dirty="0" smtClean="0"/>
              <a:t>= yo</a:t>
            </a:r>
            <a:r>
              <a:rPr lang="en-ZA" sz="2400" baseline="-25000" dirty="0" smtClean="0"/>
              <a:t>EN</a:t>
            </a:r>
            <a:r>
              <a:rPr lang="en-ZA" sz="2400" dirty="0" smtClean="0"/>
              <a:t>- YO</a:t>
            </a:r>
            <a:r>
              <a:rPr lang="en-ZA" sz="2400" baseline="-25000" dirty="0" smtClean="0"/>
              <a:t>AFUERA</a:t>
            </a:r>
            <a:r>
              <a:rPr lang="en-ZA" sz="2400" dirty="0" smtClean="0"/>
              <a:t>)</a:t>
            </a:r>
          </a:p>
          <a:p>
            <a:pPr lvl="1" algn="l" rtl="0"/>
            <a:r>
              <a:rPr lang="en-ZA" sz="2400" dirty="0" smtClean="0"/>
              <a:t>yo</a:t>
            </a:r>
            <a:r>
              <a:rPr lang="en-ZA" sz="2400" baseline="-25000" dirty="0" smtClean="0"/>
              <a:t>EN</a:t>
            </a:r>
            <a:r>
              <a:rPr lang="en-ZA" sz="2400" dirty="0" smtClean="0"/>
              <a:t>- corriente total de entrada</a:t>
            </a:r>
          </a:p>
          <a:p>
            <a:pPr lvl="1" algn="l" rtl="0"/>
            <a:r>
              <a:rPr lang="en-ZA" sz="2400" dirty="0" smtClean="0"/>
              <a:t>S - % ajuste diferencial</a:t>
            </a:r>
          </a:p>
          <a:p>
            <a:pPr algn="l" rtl="0"/>
            <a:r>
              <a:rPr lang="en-ZA" dirty="0" smtClean="0"/>
              <a:t>yo</a:t>
            </a:r>
            <a:r>
              <a:rPr lang="en-ZA" baseline="-25000" dirty="0" smtClean="0"/>
              <a:t>DIF</a:t>
            </a:r>
            <a:r>
              <a:rPr lang="en-ZA" dirty="0" smtClean="0"/>
              <a:t>&gt; S x I</a:t>
            </a:r>
            <a:r>
              <a:rPr lang="en-ZA" baseline="-25000" dirty="0" smtClean="0"/>
              <a:t>EN</a:t>
            </a:r>
            <a:endParaRPr lang="en-ZA" dirty="0" smtClean="0">
              <a:solidFill>
                <a:srgbClr val="B40069"/>
              </a:solidFill>
            </a:endParaRPr>
          </a:p>
          <a:p>
            <a:pPr lvl="1" algn="l" rtl="0"/>
            <a:r>
              <a:rPr lang="en-ZA" sz="2400" dirty="0" smtClean="0"/>
              <a:t>p.ej. para configurar S=50%, corriente diferencial</a:t>
            </a:r>
            <a:r>
              <a:rPr lang="en-ZA" sz="2400" dirty="0" smtClean="0">
                <a:sym typeface="Symbol" pitchFamily="18" charset="2"/>
              </a:rPr>
              <a:t> 50% de la corriente entrante antes de la operación</a:t>
            </a:r>
            <a:endParaRPr lang="en-ZA" dirty="0" smtClean="0">
              <a:sym typeface="Symbol" pitchFamily="18" charset="2"/>
            </a:endParaRPr>
          </a:p>
          <a:p>
            <a:pPr lvl="1" algn="l" rtl="0">
              <a:buClr>
                <a:srgbClr val="B40069"/>
              </a:buClr>
              <a:buFont typeface="Monotype Sorts" pitchFamily="2" charset="2"/>
              <a:buChar char="å"/>
            </a:pPr>
            <a:endParaRPr lang="en-US" sz="1800" b="1" dirty="0" smtClean="0"/>
          </a:p>
        </p:txBody>
      </p:sp>
      <p:sp>
        <p:nvSpPr>
          <p:cNvPr id="5" name="Date Placeholder 10"/>
          <p:cNvSpPr>
            <a:spLocks noGrp="1"/>
          </p:cNvSpPr>
          <p:nvPr>
            <p:ph type="dt" sz="half" idx="11"/>
          </p:nvPr>
        </p:nvSpPr>
        <p:spPr>
          <a:xfrm>
            <a:off x="207945" y="5509322"/>
            <a:ext cx="592889" cy="90726"/>
          </a:xfrm>
        </p:spPr>
        <p:txBody>
          <a:bodyPr/>
          <a:lstStyle/>
          <a:p>
            <a:fld id="{61C0B8D7-6DD6-448F-9328-EB6E1CA659D7}" type="datetime4">
              <a:rPr lang="en-US">
                <a:solidFill>
                  <a:srgbClr val="000000"/>
                </a:solidFill>
              </a:rPr>
              <a:pPr/>
              <a:t>May 27, 2022</a:t>
            </a:fld>
            <a:endParaRPr dirty="0">
              <a:solidFill>
                <a:srgbClr val="000000"/>
              </a:solidFill>
            </a:endParaRPr>
          </a:p>
        </p:txBody>
      </p:sp>
      <p:sp>
        <p:nvSpPr>
          <p:cNvPr id="6" name="Slide Number Placeholder 11"/>
          <p:cNvSpPr>
            <a:spLocks noGrp="1"/>
          </p:cNvSpPr>
          <p:nvPr>
            <p:ph type="sldNum" sz="quarter" idx="12"/>
          </p:nvPr>
        </p:nvSpPr>
        <p:spPr>
          <a:xfrm>
            <a:off x="918320" y="5510125"/>
            <a:ext cx="448519" cy="90726"/>
          </a:xfrm>
        </p:spPr>
        <p:txBody>
          <a:bodyPr/>
          <a:lstStyle/>
          <a:p>
            <a:r>
              <a:rPr>
                <a:solidFill>
                  <a:srgbClr val="000000"/>
                </a:solidFill>
              </a:rPr>
              <a:t>| Deslizar</a:t>
            </a:r>
            <a:fld id="{CF363E95-653D-48D7-8EB0-A81FED805B5F}" type="slidenum">
              <a:rPr>
                <a:solidFill>
                  <a:srgbClr val="000000"/>
                </a:solidFill>
              </a:rPr>
              <a:pPr/>
              <a:t>48</a:t>
            </a:fld>
            <a:endParaRPr dirty="0">
              <a:solidFill>
                <a:srgbClr val="000000"/>
              </a:solidFill>
            </a:endParaRPr>
          </a:p>
        </p:txBody>
      </p:sp>
      <p:sp>
        <p:nvSpPr>
          <p:cNvPr id="8" name="Footer Placeholder 14"/>
          <p:cNvSpPr>
            <a:spLocks noGrp="1"/>
          </p:cNvSpPr>
          <p:nvPr>
            <p:ph type="ftr" sz="quarter" idx="13"/>
          </p:nvPr>
        </p:nvSpPr>
        <p:spPr>
          <a:xfrm>
            <a:off x="215900" y="5167313"/>
            <a:ext cx="1260474" cy="547687"/>
          </a:xfrm>
        </p:spPr>
        <p:txBody>
          <a:bodyPr/>
          <a:lstStyle/>
          <a:p>
            <a:pPr algn="l" rtl="0"/>
            <a:r>
              <a:rPr lang="en-US">
                <a:solidFill>
                  <a:srgbClr val="000000"/>
                </a:solidFill>
              </a:rPr>
              <a:t>©ABB</a:t>
            </a:r>
          </a:p>
        </p:txBody>
      </p:sp>
    </p:spTree>
    <p:extLst>
      <p:ext uri="{BB962C8B-B14F-4D97-AF65-F5344CB8AC3E}">
        <p14:creationId xmlns:p14="http://schemas.microsoft.com/office/powerpoint/2010/main" xmlns="" val="16232743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5" name="Rectangle 3"/>
          <p:cNvSpPr>
            <a:spLocks noGrp="1" noChangeArrowheads="1"/>
          </p:cNvSpPr>
          <p:nvPr>
            <p:ph type="title"/>
          </p:nvPr>
        </p:nvSpPr>
        <p:spPr/>
        <p:txBody>
          <a:bodyPr/>
          <a:lstStyle/>
          <a:p>
            <a:pPr algn="l" rtl="0"/>
            <a:r>
              <a:rPr lang="en-US" dirty="0" smtClean="0"/>
              <a:t>Comparador diferencial</a:t>
            </a:r>
          </a:p>
        </p:txBody>
      </p:sp>
      <p:sp>
        <p:nvSpPr>
          <p:cNvPr id="5" name="Date Placeholder 10"/>
          <p:cNvSpPr>
            <a:spLocks noGrp="1"/>
          </p:cNvSpPr>
          <p:nvPr>
            <p:ph type="dt" sz="half" idx="11"/>
          </p:nvPr>
        </p:nvSpPr>
        <p:spPr>
          <a:xfrm>
            <a:off x="207945" y="5509322"/>
            <a:ext cx="592889" cy="90726"/>
          </a:xfrm>
        </p:spPr>
        <p:txBody>
          <a:bodyPr/>
          <a:lstStyle/>
          <a:p>
            <a:fld id="{61C0B8D7-6DD6-448F-9328-EB6E1CA659D7}" type="datetime4">
              <a:rPr lang="en-US">
                <a:solidFill>
                  <a:srgbClr val="000000"/>
                </a:solidFill>
              </a:rPr>
              <a:pPr/>
              <a:t>May 27, 2022</a:t>
            </a:fld>
            <a:endParaRPr dirty="0">
              <a:solidFill>
                <a:srgbClr val="000000"/>
              </a:solidFill>
            </a:endParaRPr>
          </a:p>
        </p:txBody>
      </p:sp>
      <p:sp>
        <p:nvSpPr>
          <p:cNvPr id="6" name="Slide Number Placeholder 11"/>
          <p:cNvSpPr>
            <a:spLocks noGrp="1"/>
          </p:cNvSpPr>
          <p:nvPr>
            <p:ph type="sldNum" sz="quarter" idx="12"/>
          </p:nvPr>
        </p:nvSpPr>
        <p:spPr>
          <a:xfrm>
            <a:off x="918320" y="5510125"/>
            <a:ext cx="448519" cy="90726"/>
          </a:xfrm>
        </p:spPr>
        <p:txBody>
          <a:bodyPr/>
          <a:lstStyle/>
          <a:p>
            <a:r>
              <a:rPr>
                <a:solidFill>
                  <a:srgbClr val="000000"/>
                </a:solidFill>
              </a:rPr>
              <a:t>| Deslizar</a:t>
            </a:r>
            <a:fld id="{CF363E95-653D-48D7-8EB0-A81FED805B5F}" type="slidenum">
              <a:rPr>
                <a:solidFill>
                  <a:srgbClr val="000000"/>
                </a:solidFill>
              </a:rPr>
              <a:pPr/>
              <a:t>49</a:t>
            </a:fld>
            <a:endParaRPr dirty="0">
              <a:solidFill>
                <a:srgbClr val="000000"/>
              </a:solidFill>
            </a:endParaRPr>
          </a:p>
        </p:txBody>
      </p:sp>
      <p:sp>
        <p:nvSpPr>
          <p:cNvPr id="8" name="Footer Placeholder 14"/>
          <p:cNvSpPr>
            <a:spLocks noGrp="1"/>
          </p:cNvSpPr>
          <p:nvPr>
            <p:ph type="ftr" sz="quarter" idx="13"/>
          </p:nvPr>
        </p:nvSpPr>
        <p:spPr>
          <a:xfrm>
            <a:off x="215900" y="5167313"/>
            <a:ext cx="1260474" cy="547687"/>
          </a:xfrm>
        </p:spPr>
        <p:txBody>
          <a:bodyPr/>
          <a:lstStyle/>
          <a:p>
            <a:pPr algn="l" rtl="0"/>
            <a:r>
              <a:rPr lang="en-US">
                <a:solidFill>
                  <a:srgbClr val="000000"/>
                </a:solidFill>
              </a:rPr>
              <a:t>©ABB</a:t>
            </a:r>
          </a:p>
        </p:txBody>
      </p:sp>
      <p:sp>
        <p:nvSpPr>
          <p:cNvPr id="2" name="Content Placeholder 1"/>
          <p:cNvSpPr>
            <a:spLocks noGrp="1"/>
          </p:cNvSpPr>
          <p:nvPr>
            <p:ph idx="1"/>
          </p:nvPr>
        </p:nvSpPr>
        <p:spPr/>
        <p:txBody>
          <a:bodyPr/>
          <a:lstStyle/>
          <a:p>
            <a:pPr algn="l" rtl="0"/>
            <a:endParaRPr lang="en-US" dirty="0"/>
          </a:p>
        </p:txBody>
      </p:sp>
      <p:pic>
        <p:nvPicPr>
          <p:cNvPr id="22835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402506" y="1326887"/>
            <a:ext cx="5912693" cy="33977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885230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idx="1"/>
          </p:nvPr>
        </p:nvSpPr>
        <p:spPr>
          <a:xfrm>
            <a:off x="1447800" y="1526052"/>
            <a:ext cx="7175500" cy="3840427"/>
          </a:xfrm>
        </p:spPr>
        <p:txBody>
          <a:bodyPr>
            <a:normAutofit/>
          </a:bodyPr>
          <a:lstStyle/>
          <a:p>
            <a:pPr lvl="1" algn="l" rtl="0"/>
            <a:r>
              <a:rPr lang="en-ZA" sz="2000" dirty="0" smtClean="0"/>
              <a:t>Requerimientos de ct más bajos</a:t>
            </a:r>
          </a:p>
          <a:p>
            <a:pPr lvl="1" algn="l" rtl="0"/>
            <a:r>
              <a:rPr lang="en-ZA" sz="2000" dirty="0" smtClean="0"/>
              <a:t>Permite resistencias de bucle CT mucho más altas</a:t>
            </a:r>
          </a:p>
          <a:p>
            <a:pPr lvl="1" algn="l" rtl="0"/>
            <a:r>
              <a:rPr lang="en-ZA" sz="2000" dirty="0" smtClean="0"/>
              <a:t>Se adaptan a diferentes relaciones de TC / TC auxiliares</a:t>
            </a:r>
          </a:p>
          <a:p>
            <a:pPr lvl="1" algn="l" rtl="0"/>
            <a:r>
              <a:rPr lang="en-ZA" sz="2000" dirty="0" smtClean="0"/>
              <a:t>Tiempos de operación rápidos para fallas internas</a:t>
            </a:r>
          </a:p>
          <a:p>
            <a:pPr lvl="2" algn="l" rtl="0"/>
            <a:r>
              <a:rPr lang="en-ZA" sz="1800" dirty="0" smtClean="0"/>
              <a:t>Detecta interna 1 - 3 ms</a:t>
            </a:r>
          </a:p>
          <a:p>
            <a:pPr lvl="2" algn="l" rtl="0"/>
            <a:r>
              <a:rPr lang="en-ZA" sz="1800" dirty="0" smtClean="0"/>
              <a:t>Antes de la saturación de ct</a:t>
            </a:r>
          </a:p>
        </p:txBody>
      </p:sp>
      <p:sp>
        <p:nvSpPr>
          <p:cNvPr id="29699" name="Rectangle 3"/>
          <p:cNvSpPr>
            <a:spLocks noGrp="1" noChangeArrowheads="1"/>
          </p:cNvSpPr>
          <p:nvPr>
            <p:ph type="title"/>
          </p:nvPr>
        </p:nvSpPr>
        <p:spPr/>
        <p:txBody>
          <a:bodyPr/>
          <a:lstStyle/>
          <a:p>
            <a:pPr algn="l" rtl="0"/>
            <a:r>
              <a:rPr lang="en-US" dirty="0" smtClean="0"/>
              <a:t>Comparador diferencial</a:t>
            </a:r>
          </a:p>
        </p:txBody>
      </p:sp>
      <p:sp>
        <p:nvSpPr>
          <p:cNvPr id="9" name="Subtitle 8"/>
          <p:cNvSpPr>
            <a:spLocks noGrp="1"/>
          </p:cNvSpPr>
          <p:nvPr>
            <p:ph type="subTitle" idx="10"/>
          </p:nvPr>
        </p:nvSpPr>
        <p:spPr>
          <a:xfrm>
            <a:off x="0" y="651424"/>
            <a:ext cx="9144000" cy="389249"/>
          </a:xfrm>
        </p:spPr>
        <p:txBody>
          <a:bodyPr/>
          <a:lstStyle/>
          <a:p>
            <a:pPr algn="l" rtl="0"/>
            <a:r>
              <a:rPr lang="en-US" dirty="0" smtClean="0"/>
              <a:t>Ventajas sobre el diferencial de alta impedancia</a:t>
            </a:r>
            <a:endParaRPr lang="en-US" dirty="0"/>
          </a:p>
        </p:txBody>
      </p:sp>
      <p:sp>
        <p:nvSpPr>
          <p:cNvPr id="6" name="Date Placeholder 5"/>
          <p:cNvSpPr>
            <a:spLocks noGrp="1"/>
          </p:cNvSpPr>
          <p:nvPr>
            <p:ph type="dt" sz="half" idx="11"/>
          </p:nvPr>
        </p:nvSpPr>
        <p:spPr/>
        <p:txBody>
          <a:bodyPr/>
          <a:lstStyle/>
          <a:p>
            <a:fld id="{FAF90587-F93B-4044-B7A7-0BC6F156503D}" type="datetime4">
              <a:rPr lang="en-US">
                <a:solidFill>
                  <a:srgbClr val="000000"/>
                </a:solidFill>
              </a:rPr>
              <a:pPr/>
              <a:t>May 27, 2022</a:t>
            </a:fld>
            <a:endParaRPr dirty="0">
              <a:solidFill>
                <a:srgbClr val="000000"/>
              </a:solidFill>
            </a:endParaRPr>
          </a:p>
        </p:txBody>
      </p:sp>
      <p:sp>
        <p:nvSpPr>
          <p:cNvPr id="7" name="Slide Number Placeholder 6"/>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50</a:t>
            </a:fld>
            <a:endParaRPr dirty="0">
              <a:solidFill>
                <a:srgbClr val="000000"/>
              </a:solidFill>
            </a:endParaRPr>
          </a:p>
        </p:txBody>
      </p:sp>
      <p:sp>
        <p:nvSpPr>
          <p:cNvPr id="8" name="Footer Placeholder 7"/>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34223300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1378" name="Object 2"/>
          <p:cNvGraphicFramePr>
            <a:graphicFrameLocks noChangeAspect="1"/>
          </p:cNvGraphicFramePr>
          <p:nvPr/>
        </p:nvGraphicFramePr>
        <p:xfrm>
          <a:off x="381000" y="762000"/>
          <a:ext cx="8458200" cy="4254500"/>
        </p:xfrm>
        <a:graphic>
          <a:graphicData uri="http://schemas.openxmlformats.org/presentationml/2006/ole">
            <p:oleObj spid="_x0000_s4146" name="Chart" r:id="rId4" imgW="5272560" imgH="3182400" progId="Excel.Sheet.8">
              <p:embed/>
            </p:oleObj>
          </a:graphicData>
        </a:graphic>
      </p:graphicFrame>
      <p:grpSp>
        <p:nvGrpSpPr>
          <p:cNvPr id="2" name="Group 3"/>
          <p:cNvGrpSpPr>
            <a:grpSpLocks/>
          </p:cNvGrpSpPr>
          <p:nvPr/>
        </p:nvGrpSpPr>
        <p:grpSpPr bwMode="auto">
          <a:xfrm>
            <a:off x="2514600" y="2159000"/>
            <a:ext cx="2590800" cy="1968500"/>
            <a:chOff x="1584" y="1728"/>
            <a:chExt cx="1632" cy="1488"/>
          </a:xfrm>
        </p:grpSpPr>
        <p:sp>
          <p:nvSpPr>
            <p:cNvPr id="101380" name="Oval 4"/>
            <p:cNvSpPr>
              <a:spLocks noChangeArrowheads="1"/>
            </p:cNvSpPr>
            <p:nvPr/>
          </p:nvSpPr>
          <p:spPr bwMode="auto">
            <a:xfrm>
              <a:off x="2736" y="2736"/>
              <a:ext cx="480" cy="480"/>
            </a:xfrm>
            <a:prstGeom prst="ellipse">
              <a:avLst/>
            </a:prstGeom>
            <a:noFill/>
            <a:ln w="38100" cmpd="dbl">
              <a:solidFill>
                <a:srgbClr val="FF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4105" name="AutoShape 5"/>
            <p:cNvSpPr>
              <a:spLocks noChangeArrowheads="1"/>
            </p:cNvSpPr>
            <p:nvPr/>
          </p:nvSpPr>
          <p:spPr bwMode="auto">
            <a:xfrm>
              <a:off x="1584" y="1728"/>
              <a:ext cx="1008" cy="768"/>
            </a:xfrm>
            <a:prstGeom prst="wedgeRectCallout">
              <a:avLst>
                <a:gd name="adj1" fmla="val 71431"/>
                <a:gd name="adj2" fmla="val 105338"/>
              </a:avLst>
            </a:prstGeom>
            <a:solidFill>
              <a:schemeClr val="bg1"/>
            </a:solidFill>
            <a:ln w="38100" cmpd="dbl">
              <a:solidFill>
                <a:srgbClr val="FF0000"/>
              </a:solidFill>
              <a:miter lim="800000"/>
              <a:headEnd/>
              <a:tailEnd/>
            </a:ln>
          </p:spPr>
          <p:txBody>
            <a:bodyPr/>
            <a:lstStyle/>
            <a:p>
              <a:pPr algn="ctr" rtl="0"/>
              <a:r>
                <a:rPr lang="en-GB" sz="1200" dirty="0">
                  <a:solidFill>
                    <a:srgbClr val="000000"/>
                  </a:solidFill>
                  <a:latin typeface="Times New Roman" pitchFamily="18" charset="0"/>
                </a:rPr>
                <a:t>REB 670 detecta que I_IN sube mientras que I_OUT baja al comienzo de la falta interna y permite un disparo rápido</a:t>
              </a:r>
            </a:p>
          </p:txBody>
        </p:sp>
      </p:grpSp>
      <p:grpSp>
        <p:nvGrpSpPr>
          <p:cNvPr id="3" name="Group 6"/>
          <p:cNvGrpSpPr>
            <a:grpSpLocks/>
          </p:cNvGrpSpPr>
          <p:nvPr/>
        </p:nvGrpSpPr>
        <p:grpSpPr bwMode="auto">
          <a:xfrm>
            <a:off x="5181600" y="3302000"/>
            <a:ext cx="2163763" cy="825500"/>
            <a:chOff x="3264" y="2496"/>
            <a:chExt cx="1363" cy="624"/>
          </a:xfrm>
        </p:grpSpPr>
        <p:sp>
          <p:nvSpPr>
            <p:cNvPr id="4102" name="Text Box 7"/>
            <p:cNvSpPr txBox="1">
              <a:spLocks noChangeArrowheads="1"/>
            </p:cNvSpPr>
            <p:nvPr/>
          </p:nvSpPr>
          <p:spPr bwMode="auto">
            <a:xfrm>
              <a:off x="3278" y="2688"/>
              <a:ext cx="1349" cy="349"/>
            </a:xfrm>
            <a:prstGeom prst="rect">
              <a:avLst/>
            </a:prstGeom>
            <a:solidFill>
              <a:schemeClr val="bg1"/>
            </a:solidFill>
            <a:ln w="9525">
              <a:noFill/>
              <a:miter lim="800000"/>
              <a:headEnd/>
              <a:tailEnd/>
            </a:ln>
          </p:spPr>
          <p:txBody>
            <a:bodyPr wrap="none">
              <a:spAutoFit/>
            </a:bodyPr>
            <a:lstStyle/>
            <a:p>
              <a:pPr algn="ctr" rtl="0"/>
              <a:r>
                <a:rPr lang="en-US" sz="1200">
                  <a:solidFill>
                    <a:srgbClr val="0000FF"/>
                  </a:solidFill>
                  <a:latin typeface="Times New Roman" pitchFamily="18" charset="0"/>
                </a:rPr>
                <a:t>Cuando ID&gt;Nivel de operación diferencial</a:t>
              </a:r>
            </a:p>
            <a:p>
              <a:pPr algn="ctr" rtl="0"/>
              <a:r>
                <a:rPr lang="en-US" sz="1200">
                  <a:solidFill>
                    <a:srgbClr val="0000FF"/>
                  </a:solidFill>
                  <a:latin typeface="Times New Roman" pitchFamily="18" charset="0"/>
                </a:rPr>
                <a:t>se emite viaje</a:t>
              </a:r>
            </a:p>
          </p:txBody>
        </p:sp>
        <p:sp>
          <p:nvSpPr>
            <p:cNvPr id="101384" name="Line 8"/>
            <p:cNvSpPr>
              <a:spLocks noChangeShapeType="1"/>
            </p:cNvSpPr>
            <p:nvPr/>
          </p:nvSpPr>
          <p:spPr bwMode="auto">
            <a:xfrm flipV="1">
              <a:off x="3264" y="2496"/>
              <a:ext cx="0" cy="624"/>
            </a:xfrm>
            <a:prstGeom prst="line">
              <a:avLst/>
            </a:prstGeom>
            <a:noFill/>
            <a:ln w="38100" cmpd="dbl">
              <a:solidFill>
                <a:srgbClr val="0000FF"/>
              </a:solidFill>
              <a:round/>
              <a:headEnd type="triangle" w="med" len="med"/>
              <a:tailEnd type="triangle" w="med" len="me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4101" name="Rectangle 9"/>
          <p:cNvSpPr>
            <a:spLocks noGrp="1" noChangeArrowheads="1"/>
          </p:cNvSpPr>
          <p:nvPr>
            <p:ph type="title"/>
          </p:nvPr>
        </p:nvSpPr>
        <p:spPr>
          <a:noFill/>
        </p:spPr>
        <p:txBody>
          <a:bodyPr/>
          <a:lstStyle/>
          <a:p>
            <a:pPr algn="l" rtl="0"/>
            <a:r>
              <a:rPr lang="en-GB" sz="2800" dirty="0" smtClean="0"/>
              <a:t>Operación rápida por falla interna</a:t>
            </a:r>
          </a:p>
        </p:txBody>
      </p:sp>
      <p:sp>
        <p:nvSpPr>
          <p:cNvPr id="11" name="Date Placeholder 10"/>
          <p:cNvSpPr>
            <a:spLocks noGrp="1"/>
          </p:cNvSpPr>
          <p:nvPr>
            <p:ph type="dt" sz="half" idx="11"/>
          </p:nvPr>
        </p:nvSpPr>
        <p:spPr>
          <a:xfrm>
            <a:off x="207945" y="5509322"/>
            <a:ext cx="592889" cy="90726"/>
          </a:xfrm>
        </p:spPr>
        <p:txBody>
          <a:bodyPr/>
          <a:lstStyle/>
          <a:p>
            <a:fld id="{61C0B8D7-6DD6-448F-9328-EB6E1CA659D7}" type="datetime4">
              <a:rPr lang="en-US">
                <a:solidFill>
                  <a:srgbClr val="000000"/>
                </a:solidFill>
              </a:rPr>
              <a:pPr/>
              <a:t>May 27, 2022</a:t>
            </a:fld>
            <a:endParaRPr dirty="0">
              <a:solidFill>
                <a:srgbClr val="000000"/>
              </a:solidFill>
            </a:endParaRPr>
          </a:p>
        </p:txBody>
      </p:sp>
      <p:sp>
        <p:nvSpPr>
          <p:cNvPr id="12" name="Slide Number Placeholder 11"/>
          <p:cNvSpPr>
            <a:spLocks noGrp="1"/>
          </p:cNvSpPr>
          <p:nvPr>
            <p:ph type="sldNum" sz="quarter" idx="12"/>
          </p:nvPr>
        </p:nvSpPr>
        <p:spPr>
          <a:xfrm>
            <a:off x="918320" y="5510125"/>
            <a:ext cx="448519" cy="90726"/>
          </a:xfrm>
        </p:spPr>
        <p:txBody>
          <a:bodyPr/>
          <a:lstStyle/>
          <a:p>
            <a:r>
              <a:rPr>
                <a:solidFill>
                  <a:srgbClr val="000000"/>
                </a:solidFill>
              </a:rPr>
              <a:t>| Deslizar</a:t>
            </a:r>
            <a:fld id="{CF363E95-653D-48D7-8EB0-A81FED805B5F}" type="slidenum">
              <a:rPr>
                <a:solidFill>
                  <a:srgbClr val="000000"/>
                </a:solidFill>
              </a:rPr>
              <a:pPr/>
              <a:t>51</a:t>
            </a:fld>
            <a:endParaRPr dirty="0">
              <a:solidFill>
                <a:srgbClr val="000000"/>
              </a:solidFill>
            </a:endParaRPr>
          </a:p>
        </p:txBody>
      </p:sp>
      <p:sp>
        <p:nvSpPr>
          <p:cNvPr id="14" name="Footer Placeholder 14"/>
          <p:cNvSpPr>
            <a:spLocks noGrp="1"/>
          </p:cNvSpPr>
          <p:nvPr>
            <p:ph type="ftr" sz="quarter" idx="13"/>
          </p:nvPr>
        </p:nvSpPr>
        <p:spPr>
          <a:xfrm>
            <a:off x="215900" y="5167313"/>
            <a:ext cx="1260474" cy="547687"/>
          </a:xfrm>
        </p:spPr>
        <p:txBody>
          <a:bodyPr/>
          <a:lstStyle/>
          <a:p>
            <a:pPr algn="l" rtl="0"/>
            <a:r>
              <a:rPr lang="en-US">
                <a:solidFill>
                  <a:srgbClr val="000000"/>
                </a:solidFill>
              </a:rPr>
              <a:t>©ABB</a:t>
            </a:r>
          </a:p>
        </p:txBody>
      </p:sp>
    </p:spTree>
    <p:extLst>
      <p:ext uri="{BB962C8B-B14F-4D97-AF65-F5344CB8AC3E}">
        <p14:creationId xmlns:p14="http://schemas.microsoft.com/office/powerpoint/2010/main" xmlns="" val="32641957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13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13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13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13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1+#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01378" grpId="0" bld="series"/>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2402" name="Object 2"/>
          <p:cNvGraphicFramePr>
            <a:graphicFrameLocks noChangeAspect="1"/>
          </p:cNvGraphicFramePr>
          <p:nvPr/>
        </p:nvGraphicFramePr>
        <p:xfrm>
          <a:off x="381000" y="913075"/>
          <a:ext cx="8534400" cy="4292865"/>
        </p:xfrm>
        <a:graphic>
          <a:graphicData uri="http://schemas.openxmlformats.org/presentationml/2006/ole">
            <p:oleObj spid="_x0000_s5170" name="Chart" r:id="rId4" imgW="7020360" imgH="4236840" progId="Excel.Sheet.8">
              <p:embed/>
            </p:oleObj>
          </a:graphicData>
        </a:graphic>
      </p:graphicFrame>
      <p:grpSp>
        <p:nvGrpSpPr>
          <p:cNvPr id="2" name="Group 3"/>
          <p:cNvGrpSpPr>
            <a:grpSpLocks/>
          </p:cNvGrpSpPr>
          <p:nvPr/>
        </p:nvGrpSpPr>
        <p:grpSpPr bwMode="auto">
          <a:xfrm>
            <a:off x="6019800" y="968375"/>
            <a:ext cx="2590800" cy="3540125"/>
            <a:chOff x="3792" y="732"/>
            <a:chExt cx="1632" cy="2676"/>
          </a:xfrm>
        </p:grpSpPr>
        <p:sp>
          <p:nvSpPr>
            <p:cNvPr id="102404" name="Oval 4"/>
            <p:cNvSpPr>
              <a:spLocks noChangeArrowheads="1"/>
            </p:cNvSpPr>
            <p:nvPr/>
          </p:nvSpPr>
          <p:spPr bwMode="auto">
            <a:xfrm>
              <a:off x="3792" y="1440"/>
              <a:ext cx="432" cy="1968"/>
            </a:xfrm>
            <a:prstGeom prst="ellipse">
              <a:avLst/>
            </a:prstGeom>
            <a:noFill/>
            <a:ln w="38100" cmpd="dbl">
              <a:solidFill>
                <a:srgbClr val="FF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5129" name="AutoShape 5"/>
            <p:cNvSpPr>
              <a:spLocks noChangeArrowheads="1"/>
            </p:cNvSpPr>
            <p:nvPr/>
          </p:nvSpPr>
          <p:spPr bwMode="auto">
            <a:xfrm>
              <a:off x="4224" y="732"/>
              <a:ext cx="1200" cy="864"/>
            </a:xfrm>
            <a:prstGeom prst="wedgeRectCallout">
              <a:avLst>
                <a:gd name="adj1" fmla="val -50237"/>
                <a:gd name="adj2" fmla="val 72628"/>
              </a:avLst>
            </a:prstGeom>
            <a:solidFill>
              <a:schemeClr val="bg1"/>
            </a:solidFill>
            <a:ln w="38100" cmpd="dbl">
              <a:solidFill>
                <a:srgbClr val="9A2801"/>
              </a:solidFill>
              <a:miter lim="800000"/>
              <a:headEnd/>
              <a:tailEnd/>
            </a:ln>
          </p:spPr>
          <p:txBody>
            <a:bodyPr/>
            <a:lstStyle/>
            <a:p>
              <a:pPr algn="l" rtl="0"/>
              <a:r>
                <a:rPr lang="en-GB" sz="1200" dirty="0">
                  <a:solidFill>
                    <a:srgbClr val="000000"/>
                  </a:solidFill>
                  <a:latin typeface="Times New Roman" pitchFamily="18" charset="0"/>
                </a:rPr>
                <a:t>REB 670 detecta este breve intervalo cuando</a:t>
              </a:r>
              <a:r>
                <a:rPr lang="en-GB" sz="1200" dirty="0" err="1">
                  <a:solidFill>
                    <a:srgbClr val="000000"/>
                  </a:solidFill>
                  <a:latin typeface="Times New Roman" pitchFamily="18" charset="0"/>
                </a:rPr>
                <a:t>yo_en</a:t>
              </a:r>
              <a:r>
                <a:rPr lang="en-GB" sz="1200" dirty="0">
                  <a:solidFill>
                    <a:srgbClr val="000000"/>
                  </a:solidFill>
                  <a:latin typeface="Times New Roman" pitchFamily="18" charset="0"/>
                </a:rPr>
                <a:t>=</a:t>
              </a:r>
              <a:r>
                <a:rPr lang="en-GB" sz="1200" dirty="0" err="1">
                  <a:solidFill>
                    <a:srgbClr val="000000"/>
                  </a:solidFill>
                  <a:latin typeface="Times New Roman" pitchFamily="18" charset="0"/>
                </a:rPr>
                <a:t>yo fuera</a:t>
              </a:r>
              <a:r>
                <a:rPr lang="en-GB" sz="1200" dirty="0">
                  <a:solidFill>
                    <a:srgbClr val="000000"/>
                  </a:solidFill>
                  <a:latin typeface="Times New Roman" pitchFamily="18" charset="0"/>
                </a:rPr>
                <a:t>(después de cada cruce por cero de la corriente de falla) y restrinja adecuadamente durante la falla externa</a:t>
              </a:r>
            </a:p>
          </p:txBody>
        </p:sp>
      </p:grpSp>
      <p:grpSp>
        <p:nvGrpSpPr>
          <p:cNvPr id="3" name="Group 6"/>
          <p:cNvGrpSpPr>
            <a:grpSpLocks/>
          </p:cNvGrpSpPr>
          <p:nvPr/>
        </p:nvGrpSpPr>
        <p:grpSpPr bwMode="auto">
          <a:xfrm>
            <a:off x="2362200" y="2247636"/>
            <a:ext cx="2590800" cy="2006865"/>
            <a:chOff x="1488" y="1699"/>
            <a:chExt cx="1632" cy="1517"/>
          </a:xfrm>
        </p:grpSpPr>
        <p:sp>
          <p:nvSpPr>
            <p:cNvPr id="102407" name="Oval 7"/>
            <p:cNvSpPr>
              <a:spLocks noChangeArrowheads="1"/>
            </p:cNvSpPr>
            <p:nvPr/>
          </p:nvSpPr>
          <p:spPr bwMode="auto">
            <a:xfrm>
              <a:off x="2784" y="2736"/>
              <a:ext cx="336" cy="480"/>
            </a:xfrm>
            <a:prstGeom prst="ellipse">
              <a:avLst/>
            </a:prstGeom>
            <a:noFill/>
            <a:ln w="38100" cmpd="dbl">
              <a:solidFill>
                <a:srgbClr val="FF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5127" name="AutoShape 8"/>
            <p:cNvSpPr>
              <a:spLocks noChangeArrowheads="1"/>
            </p:cNvSpPr>
            <p:nvPr/>
          </p:nvSpPr>
          <p:spPr bwMode="auto">
            <a:xfrm>
              <a:off x="1488" y="1699"/>
              <a:ext cx="1008" cy="653"/>
            </a:xfrm>
            <a:prstGeom prst="wedgeRectCallout">
              <a:avLst>
                <a:gd name="adj1" fmla="val 72620"/>
                <a:gd name="adj2" fmla="val 139583"/>
              </a:avLst>
            </a:prstGeom>
            <a:solidFill>
              <a:schemeClr val="bg1"/>
            </a:solidFill>
            <a:ln w="38100" cmpd="dbl">
              <a:solidFill>
                <a:srgbClr val="9A2801"/>
              </a:solidFill>
              <a:miter lim="800000"/>
              <a:headEnd/>
              <a:tailEnd/>
            </a:ln>
          </p:spPr>
          <p:txBody>
            <a:bodyPr/>
            <a:lstStyle/>
            <a:p>
              <a:pPr algn="l" rtl="0"/>
              <a:r>
                <a:rPr lang="en-GB" sz="1200" dirty="0">
                  <a:solidFill>
                    <a:srgbClr val="000000"/>
                  </a:solidFill>
                  <a:latin typeface="Times New Roman" pitchFamily="18" charset="0"/>
                </a:rPr>
                <a:t>REB 670 detecta que I_IN=I_OUT al comienzo de la falla externa</a:t>
              </a:r>
            </a:p>
          </p:txBody>
        </p:sp>
      </p:grpSp>
      <p:sp>
        <p:nvSpPr>
          <p:cNvPr id="14" name="Title 13"/>
          <p:cNvSpPr>
            <a:spLocks noGrp="1"/>
          </p:cNvSpPr>
          <p:nvPr>
            <p:ph type="title"/>
          </p:nvPr>
        </p:nvSpPr>
        <p:spPr/>
        <p:txBody>
          <a:bodyPr/>
          <a:lstStyle/>
          <a:p>
            <a:pPr algn="l" rtl="0"/>
            <a:r>
              <a:rPr lang="en-GB" dirty="0" smtClean="0"/>
              <a:t>Restricción adecuada y segura durante una falla externa</a:t>
            </a:r>
            <a:endParaRPr lang="en-US" dirty="0"/>
          </a:p>
        </p:txBody>
      </p:sp>
      <p:sp>
        <p:nvSpPr>
          <p:cNvPr id="11" name="Date Placeholder 10"/>
          <p:cNvSpPr>
            <a:spLocks noGrp="1"/>
          </p:cNvSpPr>
          <p:nvPr>
            <p:ph type="dt" sz="half" idx="11"/>
          </p:nvPr>
        </p:nvSpPr>
        <p:spPr/>
        <p:txBody>
          <a:bodyPr/>
          <a:lstStyle/>
          <a:p>
            <a:fld id="{61C0B8D7-6DD6-448F-9328-EB6E1CA659D7}" type="datetime4">
              <a:rPr lang="en-US">
                <a:solidFill>
                  <a:srgbClr val="000000"/>
                </a:solidFill>
              </a:rPr>
              <a:pPr/>
              <a:t>May 27, 2022</a:t>
            </a:fld>
            <a:endParaRPr dirty="0">
              <a:solidFill>
                <a:srgbClr val="000000"/>
              </a:solidFill>
            </a:endParaRPr>
          </a:p>
        </p:txBody>
      </p:sp>
      <p:sp>
        <p:nvSpPr>
          <p:cNvPr id="12" name="Slide Number Placeholder 11"/>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52</a:t>
            </a:fld>
            <a:endParaRPr dirty="0">
              <a:solidFill>
                <a:srgbClr val="000000"/>
              </a:solidFill>
            </a:endParaRPr>
          </a:p>
        </p:txBody>
      </p:sp>
      <p:sp>
        <p:nvSpPr>
          <p:cNvPr id="15" name="Footer Placeholder 14"/>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4132611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02"/>
                                        </p:tgtEl>
                                        <p:attrNameLst>
                                          <p:attrName>style.visibility</p:attrName>
                                        </p:attrNameLst>
                                      </p:cBhvr>
                                      <p:to>
                                        <p:strVal val="visible"/>
                                      </p:to>
                                    </p:set>
                                    <p:animEffect transition="in" filter="wipe(left)">
                                      <p:cBhvr>
                                        <p:cTn id="7" dur="500"/>
                                        <p:tgtEl>
                                          <p:spTgt spid="10240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02"/>
                                        </p:tgtEl>
                                        <p:attrNameLst>
                                          <p:attrName>style.visibility</p:attrName>
                                        </p:attrNameLst>
                                      </p:cBhvr>
                                      <p:to>
                                        <p:strVal val="visible"/>
                                      </p:to>
                                    </p:set>
                                    <p:animEffect transition="in" filter="wipe(left)">
                                      <p:cBhvr>
                                        <p:cTn id="12" dur="500"/>
                                        <p:tgtEl>
                                          <p:spTgt spid="10240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02"/>
                                        </p:tgtEl>
                                        <p:attrNameLst>
                                          <p:attrName>style.visibility</p:attrName>
                                        </p:attrNameLst>
                                      </p:cBhvr>
                                      <p:to>
                                        <p:strVal val="visible"/>
                                      </p:to>
                                    </p:set>
                                    <p:animEffect transition="in" filter="wipe(left)">
                                      <p:cBhvr>
                                        <p:cTn id="17" dur="500"/>
                                        <p:tgtEl>
                                          <p:spTgt spid="10240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402"/>
                                        </p:tgtEl>
                                        <p:attrNameLst>
                                          <p:attrName>style.visibility</p:attrName>
                                        </p:attrNameLst>
                                      </p:cBhvr>
                                      <p:to>
                                        <p:strVal val="visible"/>
                                      </p:to>
                                    </p:set>
                                    <p:animEffect transition="in" filter="wipe(left)">
                                      <p:cBhvr>
                                        <p:cTn id="22" dur="500"/>
                                        <p:tgtEl>
                                          <p:spTgt spid="10240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1+#ppt_w/2"/>
                                          </p:val>
                                        </p:tav>
                                        <p:tav tm="100000">
                                          <p:val>
                                            <p:strVal val="#ppt_x"/>
                                          </p:val>
                                        </p:tav>
                                      </p:tavLst>
                                    </p:anim>
                                    <p:anim calcmode="lin" valueType="num">
                                      <p:cBhvr additive="base">
                                        <p:cTn id="3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02402" grpId="0" bld="series"/>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3426" name="Object 2"/>
          <p:cNvGraphicFramePr>
            <a:graphicFrameLocks noChangeAspect="1"/>
          </p:cNvGraphicFramePr>
          <p:nvPr/>
        </p:nvGraphicFramePr>
        <p:xfrm>
          <a:off x="419100" y="968249"/>
          <a:ext cx="8305800" cy="4177771"/>
        </p:xfrm>
        <a:graphic>
          <a:graphicData uri="http://schemas.openxmlformats.org/presentationml/2006/ole">
            <p:oleObj spid="_x0000_s6194" name="Chart" r:id="rId4" imgW="7014600" imgH="4272480" progId="Excel.Sheet.8">
              <p:embed/>
            </p:oleObj>
          </a:graphicData>
        </a:graphic>
      </p:graphicFrame>
      <p:grpSp>
        <p:nvGrpSpPr>
          <p:cNvPr id="2" name="Group 3"/>
          <p:cNvGrpSpPr>
            <a:grpSpLocks/>
          </p:cNvGrpSpPr>
          <p:nvPr/>
        </p:nvGrpSpPr>
        <p:grpSpPr bwMode="auto">
          <a:xfrm>
            <a:off x="2362200" y="968375"/>
            <a:ext cx="2743200" cy="2172229"/>
            <a:chOff x="1488" y="636"/>
            <a:chExt cx="1728" cy="1642"/>
          </a:xfrm>
        </p:grpSpPr>
        <p:sp>
          <p:nvSpPr>
            <p:cNvPr id="103428" name="Oval 4"/>
            <p:cNvSpPr>
              <a:spLocks noChangeArrowheads="1"/>
            </p:cNvSpPr>
            <p:nvPr/>
          </p:nvSpPr>
          <p:spPr bwMode="auto">
            <a:xfrm>
              <a:off x="2784" y="1846"/>
              <a:ext cx="432" cy="432"/>
            </a:xfrm>
            <a:prstGeom prst="ellipse">
              <a:avLst/>
            </a:prstGeom>
            <a:noFill/>
            <a:ln w="38100" cmpd="dbl">
              <a:solidFill>
                <a:srgbClr val="FF0000"/>
              </a:solidFill>
              <a:round/>
              <a:headEnd/>
              <a:tailEnd/>
            </a:ln>
            <a:effectLst/>
          </p:spPr>
          <p:txBody>
            <a:bodyPr wrap="none" anchor="ctr"/>
            <a:lstStyle/>
            <a:p>
              <a:pPr algn="l" rtl="0">
                <a:defRPr/>
              </a:pPr>
              <a:endParaRPr lang="en-US">
                <a:solidFill>
                  <a:srgbClr val="000000"/>
                </a:solidFill>
                <a:effectLst>
                  <a:outerShdw blurRad="38100" dist="38100" dir="2700000" algn="tl">
                    <a:srgbClr val="000000">
                      <a:alpha val="43137"/>
                    </a:srgbClr>
                  </a:outerShdw>
                </a:effectLst>
              </a:endParaRPr>
            </a:p>
          </p:txBody>
        </p:sp>
        <p:sp>
          <p:nvSpPr>
            <p:cNvPr id="6156" name="AutoShape 5"/>
            <p:cNvSpPr>
              <a:spLocks noChangeArrowheads="1"/>
            </p:cNvSpPr>
            <p:nvPr/>
          </p:nvSpPr>
          <p:spPr bwMode="auto">
            <a:xfrm>
              <a:off x="1488" y="636"/>
              <a:ext cx="1136" cy="768"/>
            </a:xfrm>
            <a:prstGeom prst="wedgeRectCallout">
              <a:avLst>
                <a:gd name="adj1" fmla="val 76677"/>
                <a:gd name="adj2" fmla="val 106024"/>
              </a:avLst>
            </a:prstGeom>
            <a:solidFill>
              <a:schemeClr val="bg1"/>
            </a:solidFill>
            <a:ln w="38100" cmpd="dbl">
              <a:solidFill>
                <a:srgbClr val="9A2801"/>
              </a:solidFill>
              <a:miter lim="800000"/>
              <a:headEnd/>
              <a:tailEnd/>
            </a:ln>
          </p:spPr>
          <p:txBody>
            <a:bodyPr/>
            <a:lstStyle/>
            <a:p>
              <a:pPr algn="l" rtl="0"/>
              <a:r>
                <a:rPr lang="en-GB" sz="1200" dirty="0">
                  <a:solidFill>
                    <a:srgbClr val="000000"/>
                  </a:solidFill>
                  <a:latin typeface="Times New Roman" pitchFamily="18" charset="0"/>
                </a:rPr>
                <a:t>REB 670 detecta que I_IN no cambia mientras que I_OUT baja cuando algunos de los TC están abiertos o en cortocircuito</a:t>
              </a:r>
            </a:p>
          </p:txBody>
        </p:sp>
      </p:grpSp>
      <p:grpSp>
        <p:nvGrpSpPr>
          <p:cNvPr id="3" name="Group 6"/>
          <p:cNvGrpSpPr>
            <a:grpSpLocks/>
          </p:cNvGrpSpPr>
          <p:nvPr/>
        </p:nvGrpSpPr>
        <p:grpSpPr bwMode="auto">
          <a:xfrm>
            <a:off x="4165600" y="2682874"/>
            <a:ext cx="1473200" cy="1288521"/>
            <a:chOff x="2624" y="2028"/>
            <a:chExt cx="928" cy="974"/>
          </a:xfrm>
        </p:grpSpPr>
        <p:sp>
          <p:nvSpPr>
            <p:cNvPr id="6153" name="Text Box 7"/>
            <p:cNvSpPr txBox="1">
              <a:spLocks noChangeArrowheads="1"/>
            </p:cNvSpPr>
            <p:nvPr/>
          </p:nvSpPr>
          <p:spPr bwMode="auto">
            <a:xfrm>
              <a:off x="2624" y="2374"/>
              <a:ext cx="928" cy="628"/>
            </a:xfrm>
            <a:prstGeom prst="rect">
              <a:avLst/>
            </a:prstGeom>
            <a:solidFill>
              <a:schemeClr val="bg1"/>
            </a:solidFill>
            <a:ln w="9525">
              <a:noFill/>
              <a:miter lim="800000"/>
              <a:headEnd/>
              <a:tailEnd/>
            </a:ln>
          </p:spPr>
          <p:txBody>
            <a:bodyPr>
              <a:spAutoFit/>
            </a:bodyPr>
            <a:lstStyle/>
            <a:p>
              <a:pPr algn="ctr" rtl="0"/>
              <a:r>
                <a:rPr lang="en-US" sz="1200" dirty="0">
                  <a:solidFill>
                    <a:srgbClr val="9A2801"/>
                  </a:solidFill>
                  <a:latin typeface="Times New Roman" pitchFamily="18" charset="0"/>
                </a:rPr>
                <a:t>ID&gt;Nivel CT abierto</a:t>
              </a:r>
            </a:p>
            <a:p>
              <a:pPr algn="ctr" rtl="0"/>
              <a:r>
                <a:rPr lang="en-US" sz="1200" dirty="0">
                  <a:solidFill>
                    <a:srgbClr val="9A2801"/>
                  </a:solidFill>
                  <a:latin typeface="Times New Roman" pitchFamily="18" charset="0"/>
                </a:rPr>
                <a:t>segunda condición</a:t>
              </a:r>
            </a:p>
            <a:p>
              <a:pPr algn="ctr" rtl="0"/>
              <a:r>
                <a:rPr lang="en-US" sz="1200" dirty="0">
                  <a:solidFill>
                    <a:srgbClr val="9A2801"/>
                  </a:solidFill>
                  <a:latin typeface="Times New Roman" pitchFamily="18" charset="0"/>
                </a:rPr>
                <a:t>cumplido y</a:t>
              </a:r>
              <a:r>
                <a:rPr lang="en-US" sz="1200" dirty="0" smtClean="0">
                  <a:solidFill>
                    <a:srgbClr val="9A2801"/>
                  </a:solidFill>
                  <a:latin typeface="Times New Roman" pitchFamily="18" charset="0"/>
                </a:rPr>
                <a:t>REB</a:t>
              </a:r>
              <a:r>
                <a:rPr lang="en-US" sz="1200" dirty="0">
                  <a:solidFill>
                    <a:srgbClr val="9A2801"/>
                  </a:solidFill>
                  <a:latin typeface="Times New Roman" pitchFamily="18" charset="0"/>
                </a:rPr>
                <a:t>está bloqueado</a:t>
              </a:r>
            </a:p>
          </p:txBody>
        </p:sp>
        <p:sp>
          <p:nvSpPr>
            <p:cNvPr id="103432" name="Line 8"/>
            <p:cNvSpPr>
              <a:spLocks noChangeShapeType="1"/>
            </p:cNvSpPr>
            <p:nvPr/>
          </p:nvSpPr>
          <p:spPr bwMode="auto">
            <a:xfrm flipV="1">
              <a:off x="3552" y="2028"/>
              <a:ext cx="0" cy="624"/>
            </a:xfrm>
            <a:prstGeom prst="line">
              <a:avLst/>
            </a:prstGeom>
            <a:noFill/>
            <a:ln w="9525">
              <a:solidFill>
                <a:srgbClr val="FF0000"/>
              </a:solidFill>
              <a:round/>
              <a:headEnd type="triangle" w="med" len="med"/>
              <a:tailEnd type="triangle" w="med" len="me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grpSp>
        <p:nvGrpSpPr>
          <p:cNvPr id="4" name="Group 9"/>
          <p:cNvGrpSpPr>
            <a:grpSpLocks/>
          </p:cNvGrpSpPr>
          <p:nvPr/>
        </p:nvGrpSpPr>
        <p:grpSpPr bwMode="auto">
          <a:xfrm>
            <a:off x="5854699" y="2682875"/>
            <a:ext cx="1841500" cy="1079500"/>
            <a:chOff x="3688" y="2028"/>
            <a:chExt cx="1160" cy="816"/>
          </a:xfrm>
        </p:grpSpPr>
        <p:sp>
          <p:nvSpPr>
            <p:cNvPr id="6151" name="Text Box 10"/>
            <p:cNvSpPr txBox="1">
              <a:spLocks noChangeArrowheads="1"/>
            </p:cNvSpPr>
            <p:nvPr/>
          </p:nvSpPr>
          <p:spPr bwMode="auto">
            <a:xfrm>
              <a:off x="3688" y="2078"/>
              <a:ext cx="1160" cy="489"/>
            </a:xfrm>
            <a:prstGeom prst="rect">
              <a:avLst/>
            </a:prstGeom>
            <a:solidFill>
              <a:schemeClr val="bg1"/>
            </a:solidFill>
            <a:ln w="9525">
              <a:noFill/>
              <a:miter lim="800000"/>
              <a:headEnd/>
              <a:tailEnd/>
            </a:ln>
          </p:spPr>
          <p:txBody>
            <a:bodyPr wrap="square">
              <a:spAutoFit/>
            </a:bodyPr>
            <a:lstStyle/>
            <a:p>
              <a:pPr algn="l" rtl="0"/>
              <a:r>
                <a:rPr lang="en-US" sz="1200" dirty="0">
                  <a:solidFill>
                    <a:srgbClr val="0000FF"/>
                  </a:solidFill>
                  <a:latin typeface="Times New Roman" pitchFamily="18" charset="0"/>
                </a:rPr>
                <a:t>Nivel de operación diferencial</a:t>
              </a:r>
            </a:p>
            <a:p>
              <a:pPr algn="l" rtl="0"/>
              <a:r>
                <a:rPr lang="en-US" sz="1200" dirty="0">
                  <a:solidFill>
                    <a:srgbClr val="0000FF"/>
                  </a:solidFill>
                  <a:latin typeface="Times New Roman" pitchFamily="18" charset="0"/>
                </a:rPr>
                <a:t>Debe establecerse en un valor más alto</a:t>
              </a:r>
              <a:r>
                <a:rPr lang="en-US" sz="1200" dirty="0" smtClean="0">
                  <a:solidFill>
                    <a:srgbClr val="0000FF"/>
                  </a:solidFill>
                  <a:latin typeface="Times New Roman" pitchFamily="18" charset="0"/>
                </a:rPr>
                <a:t>que abierto</a:t>
              </a:r>
              <a:r>
                <a:rPr lang="en-US" sz="1200" dirty="0">
                  <a:solidFill>
                    <a:srgbClr val="0000FF"/>
                  </a:solidFill>
                  <a:latin typeface="Times New Roman" pitchFamily="18" charset="0"/>
                </a:rPr>
                <a:t>Nivel de TC</a:t>
              </a:r>
            </a:p>
          </p:txBody>
        </p:sp>
        <p:sp>
          <p:nvSpPr>
            <p:cNvPr id="103435" name="Line 11"/>
            <p:cNvSpPr>
              <a:spLocks noChangeShapeType="1"/>
            </p:cNvSpPr>
            <p:nvPr/>
          </p:nvSpPr>
          <p:spPr bwMode="auto">
            <a:xfrm flipV="1">
              <a:off x="3696" y="2028"/>
              <a:ext cx="0" cy="816"/>
            </a:xfrm>
            <a:prstGeom prst="line">
              <a:avLst/>
            </a:prstGeom>
            <a:noFill/>
            <a:ln w="38100" cmpd="dbl">
              <a:solidFill>
                <a:srgbClr val="0000FF"/>
              </a:solidFill>
              <a:round/>
              <a:headEnd type="triangle" w="med" len="med"/>
              <a:tailEnd type="triangle" w="med" len="med"/>
            </a:ln>
            <a:effectLst/>
          </p:spPr>
          <p:txBody>
            <a:bodyPr/>
            <a:lstStyle/>
            <a:p>
              <a:pPr algn="l" rtl="0">
                <a:defRPr/>
              </a:pPr>
              <a:endParaRPr lang="en-US">
                <a:solidFill>
                  <a:srgbClr val="000000"/>
                </a:solidFill>
                <a:effectLst>
                  <a:outerShdw blurRad="38100" dist="38100" dir="2700000" algn="tl">
                    <a:srgbClr val="000000">
                      <a:alpha val="43137"/>
                    </a:srgbClr>
                  </a:outerShdw>
                </a:effectLst>
              </a:endParaRPr>
            </a:p>
          </p:txBody>
        </p:sp>
      </p:grpSp>
      <p:sp>
        <p:nvSpPr>
          <p:cNvPr id="13" name="Title 12"/>
          <p:cNvSpPr>
            <a:spLocks noGrp="1"/>
          </p:cNvSpPr>
          <p:nvPr>
            <p:ph type="title"/>
          </p:nvPr>
        </p:nvSpPr>
        <p:spPr/>
        <p:txBody>
          <a:bodyPr/>
          <a:lstStyle/>
          <a:p>
            <a:pPr algn="l" rtl="0"/>
            <a:r>
              <a:rPr lang="en-GB" dirty="0" smtClean="0"/>
              <a:t>Algoritmo de TC abierto rápido</a:t>
            </a:r>
            <a:endParaRPr lang="en-US" dirty="0"/>
          </a:p>
        </p:txBody>
      </p:sp>
      <p:sp>
        <p:nvSpPr>
          <p:cNvPr id="14" name="Date Placeholder 13"/>
          <p:cNvSpPr>
            <a:spLocks noGrp="1"/>
          </p:cNvSpPr>
          <p:nvPr>
            <p:ph type="dt" sz="half" idx="11"/>
          </p:nvPr>
        </p:nvSpPr>
        <p:spPr/>
        <p:txBody>
          <a:bodyPr/>
          <a:lstStyle/>
          <a:p>
            <a:fld id="{9111DE21-B34C-4332-8D7E-B247CDFA0945}" type="datetime4">
              <a:rPr lang="en-US">
                <a:solidFill>
                  <a:srgbClr val="000000"/>
                </a:solidFill>
              </a:rPr>
              <a:pPr/>
              <a:t>May 27, 2022</a:t>
            </a:fld>
            <a:endParaRPr dirty="0">
              <a:solidFill>
                <a:srgbClr val="000000"/>
              </a:solidFill>
            </a:endParaRPr>
          </a:p>
        </p:txBody>
      </p:sp>
      <p:sp>
        <p:nvSpPr>
          <p:cNvPr id="15" name="Slide Number Placeholder 14"/>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53</a:t>
            </a:fld>
            <a:endParaRPr dirty="0">
              <a:solidFill>
                <a:srgbClr val="000000"/>
              </a:solidFill>
            </a:endParaRPr>
          </a:p>
        </p:txBody>
      </p:sp>
      <p:sp>
        <p:nvSpPr>
          <p:cNvPr id="16" name="Footer Placeholder 15"/>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30471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3426"/>
                                        </p:tgtEl>
                                        <p:attrNameLst>
                                          <p:attrName>style.visibility</p:attrName>
                                        </p:attrNameLst>
                                      </p:cBhvr>
                                      <p:to>
                                        <p:strVal val="visible"/>
                                      </p:to>
                                    </p:set>
                                    <p:animEffect transition="in" filter="wipe(left)">
                                      <p:cBhvr>
                                        <p:cTn id="7" dur="500"/>
                                        <p:tgtEl>
                                          <p:spTgt spid="1034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3426"/>
                                        </p:tgtEl>
                                        <p:attrNameLst>
                                          <p:attrName>style.visibility</p:attrName>
                                        </p:attrNameLst>
                                      </p:cBhvr>
                                      <p:to>
                                        <p:strVal val="visible"/>
                                      </p:to>
                                    </p:set>
                                    <p:animEffect transition="in" filter="wipe(left)">
                                      <p:cBhvr>
                                        <p:cTn id="12" dur="500"/>
                                        <p:tgtEl>
                                          <p:spTgt spid="1034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3426"/>
                                        </p:tgtEl>
                                        <p:attrNameLst>
                                          <p:attrName>style.visibility</p:attrName>
                                        </p:attrNameLst>
                                      </p:cBhvr>
                                      <p:to>
                                        <p:strVal val="visible"/>
                                      </p:to>
                                    </p:set>
                                    <p:animEffect transition="in" filter="wipe(left)">
                                      <p:cBhvr>
                                        <p:cTn id="17" dur="500"/>
                                        <p:tgtEl>
                                          <p:spTgt spid="1034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3426"/>
                                        </p:tgtEl>
                                        <p:attrNameLst>
                                          <p:attrName>style.visibility</p:attrName>
                                        </p:attrNameLst>
                                      </p:cBhvr>
                                      <p:to>
                                        <p:strVal val="visible"/>
                                      </p:to>
                                    </p:set>
                                    <p:animEffect transition="in" filter="wipe(left)">
                                      <p:cBhvr>
                                        <p:cTn id="22" dur="500"/>
                                        <p:tgtEl>
                                          <p:spTgt spid="10342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0-#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03426" grpId="0" bld="series"/>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l" rtl="0"/>
            <a:r>
              <a:rPr lang="en-US" dirty="0" smtClean="0"/>
              <a:t>Otras características de los IED de bus numérico modernos</a:t>
            </a:r>
            <a:endParaRPr lang="en-US" dirty="0"/>
          </a:p>
        </p:txBody>
      </p:sp>
      <p:sp>
        <p:nvSpPr>
          <p:cNvPr id="7" name="Content Placeholder 6"/>
          <p:cNvSpPr>
            <a:spLocks noGrp="1"/>
          </p:cNvSpPr>
          <p:nvPr>
            <p:ph sz="half" idx="2"/>
          </p:nvPr>
        </p:nvSpPr>
        <p:spPr>
          <a:xfrm>
            <a:off x="918320" y="876300"/>
            <a:ext cx="6854080" cy="4199064"/>
          </a:xfrm>
        </p:spPr>
        <p:txBody>
          <a:bodyPr>
            <a:normAutofit lnSpcReduction="10000"/>
          </a:bodyPr>
          <a:lstStyle/>
          <a:p>
            <a:pPr algn="l" rtl="0"/>
            <a:r>
              <a:rPr lang="en-US" dirty="0" smtClean="0"/>
              <a:t>Cada dispositivo capaz de conectar múltiples bahías (</a:t>
            </a:r>
            <a:r>
              <a:rPr lang="en-US" dirty="0" err="1" smtClean="0"/>
              <a:t>p.ej</a:t>
            </a:r>
            <a:r>
              <a:rPr lang="en-US" dirty="0" smtClean="0"/>
              <a:t>. TI) en diseño trifásico o monofásico</a:t>
            </a:r>
          </a:p>
          <a:p>
            <a:pPr algn="l" rtl="0"/>
            <a:r>
              <a:rPr lang="en-US" dirty="0" smtClean="0"/>
              <a:t>Múltiples zonas diferenciales, conmutación dinámica de bahía, interconexión de zonas y lógica de verificación de zonas</a:t>
            </a:r>
          </a:p>
          <a:p>
            <a:pPr algn="l" rtl="0"/>
            <a:r>
              <a:rPr lang="en-US" dirty="0" smtClean="0"/>
              <a:t>Detección de falla externa/saturación de CT, algoritmos de detección de CT abiertos</a:t>
            </a:r>
          </a:p>
          <a:p>
            <a:pPr algn="l" rtl="0"/>
            <a:r>
              <a:rPr lang="en-US" dirty="0" smtClean="0"/>
              <a:t>Protección de zonas ciegas (ver las siguientes 2 diapositivas)</a:t>
            </a:r>
          </a:p>
          <a:p>
            <a:pPr algn="l" rtl="0"/>
            <a:r>
              <a:rPr lang="en-US" dirty="0" smtClean="0"/>
              <a:t>Protección de la zona de anotación (ver las próximas 2 diapositivas)</a:t>
            </a:r>
          </a:p>
          <a:p>
            <a:pPr algn="l" rtl="0"/>
            <a:r>
              <a:rPr lang="en-US" dirty="0" smtClean="0"/>
              <a:t>Protección de copia de seguridad (</a:t>
            </a:r>
            <a:r>
              <a:rPr lang="en-US" dirty="0" err="1" smtClean="0"/>
              <a:t>p.ej</a:t>
            </a:r>
            <a:r>
              <a:rPr lang="en-US" dirty="0" smtClean="0"/>
              <a:t>. 50/51, 50BF) para cada bahía conectada</a:t>
            </a:r>
          </a:p>
          <a:p>
            <a:pPr algn="l" rtl="0"/>
            <a:r>
              <a:rPr lang="en-US" dirty="0" smtClean="0"/>
              <a:t>Comunicación de automatización de subestaciones modernas (DNP 3.0, IEC61850)</a:t>
            </a:r>
          </a:p>
          <a:p>
            <a:pPr algn="l" rtl="0"/>
            <a:endParaRPr lang="en-US" dirty="0" smtClean="0"/>
          </a:p>
          <a:p>
            <a:pPr algn="l" rtl="0"/>
            <a:endParaRPr lang="en-US" dirty="0" smtClean="0"/>
          </a:p>
        </p:txBody>
      </p:sp>
      <p:sp>
        <p:nvSpPr>
          <p:cNvPr id="5" name="Date Placeholder 4"/>
          <p:cNvSpPr>
            <a:spLocks noGrp="1"/>
          </p:cNvSpPr>
          <p:nvPr>
            <p:ph type="dt" sz="half" idx="12"/>
          </p:nvPr>
        </p:nvSpPr>
        <p:spPr>
          <a:xfrm>
            <a:off x="207945" y="5509674"/>
            <a:ext cx="592889" cy="90726"/>
          </a:xfrm>
        </p:spPr>
        <p:txBody>
          <a:bodyPr/>
          <a:lstStyle/>
          <a:p>
            <a:fld id="{D361AAA7-3F83-426F-A6E5-B657323CD313}" type="datetime4">
              <a:rPr lang="en-US">
                <a:solidFill>
                  <a:srgbClr val="000000"/>
                </a:solidFill>
              </a:rPr>
              <a:pPr/>
              <a:t>May 27, 2022</a:t>
            </a:fld>
            <a:endParaRPr dirty="0">
              <a:solidFill>
                <a:srgbClr val="000000"/>
              </a:solidFill>
            </a:endParaRPr>
          </a:p>
        </p:txBody>
      </p:sp>
      <p:sp>
        <p:nvSpPr>
          <p:cNvPr id="8" name="Slide Number Placeholder 7"/>
          <p:cNvSpPr>
            <a:spLocks noGrp="1"/>
          </p:cNvSpPr>
          <p:nvPr>
            <p:ph type="sldNum" sz="quarter" idx="13"/>
          </p:nvPr>
        </p:nvSpPr>
        <p:spPr>
          <a:xfrm>
            <a:off x="918320" y="5510477"/>
            <a:ext cx="448519" cy="90726"/>
          </a:xfrm>
        </p:spPr>
        <p:txBody>
          <a:bodyPr/>
          <a:lstStyle/>
          <a:p>
            <a:r>
              <a:rPr>
                <a:solidFill>
                  <a:srgbClr val="000000"/>
                </a:solidFill>
              </a:rPr>
              <a:t>| Deslizar</a:t>
            </a:r>
            <a:fld id="{CF363E95-653D-48D7-8EB0-A81FED805B5F}" type="slidenum">
              <a:rPr>
                <a:solidFill>
                  <a:srgbClr val="000000"/>
                </a:solidFill>
              </a:rPr>
              <a:pPr/>
              <a:t>54</a:t>
            </a:fld>
            <a:endParaRPr dirty="0">
              <a:solidFill>
                <a:srgbClr val="000000"/>
              </a:solidFill>
            </a:endParaRPr>
          </a:p>
        </p:txBody>
      </p:sp>
      <p:sp>
        <p:nvSpPr>
          <p:cNvPr id="9" name="Footer Placeholder 8"/>
          <p:cNvSpPr>
            <a:spLocks noGrp="1"/>
          </p:cNvSpPr>
          <p:nvPr>
            <p:ph type="ftr" sz="quarter" idx="14"/>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21562906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l" rtl="0"/>
            <a:r>
              <a:rPr lang="en-US" dirty="0" smtClean="0"/>
              <a:t>Detección de zonas ciegas para bahías de acopladores de bus</a:t>
            </a:r>
            <a:endParaRPr lang="en-US" dirty="0"/>
          </a:p>
        </p:txBody>
      </p:sp>
      <p:sp>
        <p:nvSpPr>
          <p:cNvPr id="5" name="Date Placeholder 4"/>
          <p:cNvSpPr>
            <a:spLocks noGrp="1"/>
          </p:cNvSpPr>
          <p:nvPr>
            <p:ph type="dt" sz="half" idx="12"/>
          </p:nvPr>
        </p:nvSpPr>
        <p:spPr>
          <a:xfrm>
            <a:off x="207945" y="5509674"/>
            <a:ext cx="592889" cy="90726"/>
          </a:xfrm>
        </p:spPr>
        <p:txBody>
          <a:bodyPr/>
          <a:lstStyle/>
          <a:p>
            <a:fld id="{D361AAA7-3F83-426F-A6E5-B657323CD313}" type="datetime4">
              <a:rPr lang="en-US">
                <a:solidFill>
                  <a:srgbClr val="000000"/>
                </a:solidFill>
              </a:rPr>
              <a:pPr/>
              <a:t>May 27, 2022</a:t>
            </a:fld>
            <a:endParaRPr dirty="0">
              <a:solidFill>
                <a:srgbClr val="000000"/>
              </a:solidFill>
            </a:endParaRPr>
          </a:p>
        </p:txBody>
      </p:sp>
      <p:sp>
        <p:nvSpPr>
          <p:cNvPr id="8" name="Slide Number Placeholder 7"/>
          <p:cNvSpPr>
            <a:spLocks noGrp="1"/>
          </p:cNvSpPr>
          <p:nvPr>
            <p:ph type="sldNum" sz="quarter" idx="13"/>
          </p:nvPr>
        </p:nvSpPr>
        <p:spPr>
          <a:xfrm>
            <a:off x="918320" y="5510477"/>
            <a:ext cx="448519" cy="90726"/>
          </a:xfrm>
        </p:spPr>
        <p:txBody>
          <a:bodyPr/>
          <a:lstStyle/>
          <a:p>
            <a:r>
              <a:rPr>
                <a:solidFill>
                  <a:srgbClr val="000000"/>
                </a:solidFill>
              </a:rPr>
              <a:t>| Deslizar</a:t>
            </a:r>
            <a:fld id="{CF363E95-653D-48D7-8EB0-A81FED805B5F}" type="slidenum">
              <a:rPr>
                <a:solidFill>
                  <a:srgbClr val="000000"/>
                </a:solidFill>
              </a:rPr>
              <a:pPr/>
              <a:t>55</a:t>
            </a:fld>
            <a:endParaRPr dirty="0">
              <a:solidFill>
                <a:srgbClr val="000000"/>
              </a:solidFill>
            </a:endParaRPr>
          </a:p>
        </p:txBody>
      </p:sp>
      <p:sp>
        <p:nvSpPr>
          <p:cNvPr id="9" name="Footer Placeholder 8"/>
          <p:cNvSpPr>
            <a:spLocks noGrp="1"/>
          </p:cNvSpPr>
          <p:nvPr>
            <p:ph type="ftr" sz="quarter" idx="14"/>
          </p:nvPr>
        </p:nvSpPr>
        <p:spPr/>
        <p:txBody>
          <a:bodyPr/>
          <a:lstStyle/>
          <a:p>
            <a:pPr algn="l" rtl="0"/>
            <a:r>
              <a:rPr lang="en-US">
                <a:solidFill>
                  <a:srgbClr val="000000"/>
                </a:solidFill>
              </a:rPr>
              <a:t>©ABB</a:t>
            </a:r>
          </a:p>
        </p:txBody>
      </p:sp>
      <p:pic>
        <p:nvPicPr>
          <p:cNvPr id="22835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24400" y="1181100"/>
            <a:ext cx="4397828"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Content Placeholder 6"/>
          <p:cNvSpPr>
            <a:spLocks noGrp="1"/>
          </p:cNvSpPr>
          <p:nvPr>
            <p:ph sz="half" idx="2"/>
          </p:nvPr>
        </p:nvSpPr>
        <p:spPr>
          <a:xfrm>
            <a:off x="76200" y="800100"/>
            <a:ext cx="4724400" cy="3962400"/>
          </a:xfrm>
        </p:spPr>
        <p:txBody>
          <a:bodyPr>
            <a:normAutofit fontScale="92500" lnSpcReduction="10000"/>
          </a:bodyPr>
          <a:lstStyle/>
          <a:p>
            <a:pPr algn="l" rtl="0"/>
            <a:r>
              <a:rPr lang="en-US" dirty="0" smtClean="0"/>
              <a:t>Zona ciega entre el tanque vivo CT y el interruptor</a:t>
            </a:r>
          </a:p>
          <a:p>
            <a:pPr algn="l" rtl="0"/>
            <a:r>
              <a:rPr lang="en-US" dirty="0" smtClean="0"/>
              <a:t>Huelgas de falla en la zona ciega</a:t>
            </a:r>
          </a:p>
          <a:p>
            <a:pPr algn="l" rtl="0"/>
            <a:r>
              <a:rPr lang="en-US" dirty="0" smtClean="0"/>
              <a:t>Corbata</a:t>
            </a:r>
            <a:r>
              <a:rPr lang="en-US" dirty="0" err="1" smtClean="0"/>
              <a:t>bkr</a:t>
            </a:r>
            <a:r>
              <a:rPr lang="en-US" dirty="0" smtClean="0"/>
              <a:t>normalmente cerrado: ZA funciona pero la Zona B frena -&gt; el fallo persiste</a:t>
            </a:r>
          </a:p>
          <a:p>
            <a:pPr algn="l" rtl="0"/>
            <a:r>
              <a:rPr lang="en-US" dirty="0" smtClean="0"/>
              <a:t>Corbata</a:t>
            </a:r>
            <a:r>
              <a:rPr lang="en-US" dirty="0" err="1" smtClean="0"/>
              <a:t>bkr</a:t>
            </a:r>
            <a:r>
              <a:rPr lang="en-US" dirty="0" smtClean="0"/>
              <a:t>normalmente abierto: ZA opera innecesariamente y ZB frena</a:t>
            </a:r>
          </a:p>
          <a:p>
            <a:pPr algn="l" rtl="0"/>
            <a:r>
              <a:rPr lang="en-US" dirty="0" smtClean="0"/>
              <a:t>Solución: conectar el estado BKR NC (abierto) a la bahía para quitar el lazo CT de ZA, ZB (software)</a:t>
            </a:r>
          </a:p>
          <a:p>
            <a:pPr algn="l" rtl="0"/>
            <a:r>
              <a:rPr lang="en-US" dirty="0" smtClean="0"/>
              <a:t>ZA luego restringirá y ZB operará correctamente para la falla de zona ciega.</a:t>
            </a:r>
            <a:br>
              <a:rPr lang="en-US" dirty="0" smtClean="0"/>
            </a:br>
            <a:endParaRPr lang="en-US" dirty="0" smtClean="0"/>
          </a:p>
        </p:txBody>
      </p:sp>
    </p:spTree>
    <p:extLst>
      <p:ext uri="{BB962C8B-B14F-4D97-AF65-F5344CB8AC3E}">
        <p14:creationId xmlns:p14="http://schemas.microsoft.com/office/powerpoint/2010/main" xmlns="" val="155771750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l" rtl="0"/>
            <a:r>
              <a:rPr lang="en-US" dirty="0" smtClean="0"/>
              <a:t>Detección de zona ciega para bahías de alimentación</a:t>
            </a:r>
            <a:endParaRPr lang="en-US" dirty="0"/>
          </a:p>
        </p:txBody>
      </p:sp>
      <p:sp>
        <p:nvSpPr>
          <p:cNvPr id="7" name="Content Placeholder 6"/>
          <p:cNvSpPr>
            <a:spLocks noGrp="1"/>
          </p:cNvSpPr>
          <p:nvPr>
            <p:ph sz="half" idx="2"/>
          </p:nvPr>
        </p:nvSpPr>
        <p:spPr>
          <a:xfrm>
            <a:off x="76201" y="876300"/>
            <a:ext cx="4419600" cy="4343400"/>
          </a:xfrm>
        </p:spPr>
        <p:txBody>
          <a:bodyPr>
            <a:normAutofit lnSpcReduction="10000"/>
          </a:bodyPr>
          <a:lstStyle/>
          <a:p>
            <a:pPr algn="l" rtl="0"/>
            <a:r>
              <a:rPr lang="en-US" dirty="0" smtClean="0"/>
              <a:t>Las regiones que no se superponen con los límites rojo y azul son zonas ciegas</a:t>
            </a:r>
          </a:p>
          <a:p>
            <a:pPr algn="l" rtl="0"/>
            <a:r>
              <a:rPr lang="en-US" dirty="0" smtClean="0"/>
              <a:t>Los TC se utilizan para la medición de protección de líneas y barras (TC de tanque vivo)</a:t>
            </a:r>
          </a:p>
          <a:p>
            <a:pPr algn="l" rtl="0"/>
            <a:r>
              <a:rPr lang="en-US" dirty="0" smtClean="0"/>
              <a:t>Común en estaciones HV 1-1/2</a:t>
            </a:r>
          </a:p>
          <a:p>
            <a:pPr algn="l" rtl="0"/>
            <a:r>
              <a:rPr lang="en-US" dirty="0"/>
              <a:t>F</a:t>
            </a:r>
            <a:r>
              <a:rPr lang="en-US" dirty="0" smtClean="0"/>
              <a:t>o 3. El CT de medición se puede quitar (BBP) para evitar disparos excesivos en la posición abierta. Configuración rápida de OC a la TDT (abierta</a:t>
            </a:r>
            <a:r>
              <a:rPr lang="en-US" dirty="0" err="1" smtClean="0"/>
              <a:t>posición</a:t>
            </a:r>
            <a:r>
              <a:rPr lang="en-US" dirty="0" smtClean="0"/>
              <a:t>)</a:t>
            </a:r>
          </a:p>
          <a:p>
            <a:pPr algn="l" rtl="0"/>
            <a:r>
              <a:rPr lang="en-US" dirty="0"/>
              <a:t>Para 4</a:t>
            </a:r>
            <a:r>
              <a:rPr lang="en-US" dirty="0" smtClean="0"/>
              <a:t>.</a:t>
            </a:r>
            <a:r>
              <a:rPr lang="en-US" dirty="0"/>
              <a:t>CT de medición se puede quitar (BBP) para</a:t>
            </a:r>
            <a:r>
              <a:rPr lang="en-US" dirty="0" smtClean="0"/>
              <a:t>disparo forzado</a:t>
            </a:r>
            <a:r>
              <a:rPr lang="en-US" dirty="0"/>
              <a:t>en abierto</a:t>
            </a:r>
            <a:r>
              <a:rPr lang="en-US" dirty="0" err="1" smtClean="0"/>
              <a:t>posición</a:t>
            </a:r>
            <a:r>
              <a:rPr lang="en-US" dirty="0" smtClean="0"/>
              <a:t>(la protección del alimentador opera primero)</a:t>
            </a:r>
          </a:p>
          <a:p>
            <a:pPr algn="l" rtl="0"/>
            <a:endParaRPr lang="en-US" dirty="0" smtClean="0"/>
          </a:p>
        </p:txBody>
      </p:sp>
      <p:sp>
        <p:nvSpPr>
          <p:cNvPr id="5" name="Date Placeholder 4"/>
          <p:cNvSpPr>
            <a:spLocks noGrp="1"/>
          </p:cNvSpPr>
          <p:nvPr>
            <p:ph type="dt" sz="half" idx="12"/>
          </p:nvPr>
        </p:nvSpPr>
        <p:spPr>
          <a:xfrm>
            <a:off x="207945" y="5509674"/>
            <a:ext cx="592889" cy="90726"/>
          </a:xfrm>
        </p:spPr>
        <p:txBody>
          <a:bodyPr/>
          <a:lstStyle/>
          <a:p>
            <a:fld id="{D361AAA7-3F83-426F-A6E5-B657323CD313}" type="datetime4">
              <a:rPr lang="en-US">
                <a:solidFill>
                  <a:srgbClr val="000000"/>
                </a:solidFill>
              </a:rPr>
              <a:pPr/>
              <a:t>May 27, 2022</a:t>
            </a:fld>
            <a:endParaRPr dirty="0">
              <a:solidFill>
                <a:srgbClr val="000000"/>
              </a:solidFill>
            </a:endParaRPr>
          </a:p>
        </p:txBody>
      </p:sp>
      <p:sp>
        <p:nvSpPr>
          <p:cNvPr id="8" name="Slide Number Placeholder 7"/>
          <p:cNvSpPr>
            <a:spLocks noGrp="1"/>
          </p:cNvSpPr>
          <p:nvPr>
            <p:ph type="sldNum" sz="quarter" idx="13"/>
          </p:nvPr>
        </p:nvSpPr>
        <p:spPr>
          <a:xfrm>
            <a:off x="918320" y="5510477"/>
            <a:ext cx="448519" cy="90726"/>
          </a:xfrm>
        </p:spPr>
        <p:txBody>
          <a:bodyPr/>
          <a:lstStyle/>
          <a:p>
            <a:r>
              <a:rPr>
                <a:solidFill>
                  <a:srgbClr val="000000"/>
                </a:solidFill>
              </a:rPr>
              <a:t>| Deslizar</a:t>
            </a:r>
            <a:fld id="{CF363E95-653D-48D7-8EB0-A81FED805B5F}" type="slidenum">
              <a:rPr>
                <a:solidFill>
                  <a:srgbClr val="000000"/>
                </a:solidFill>
              </a:rPr>
              <a:pPr/>
              <a:t>56</a:t>
            </a:fld>
            <a:endParaRPr dirty="0">
              <a:solidFill>
                <a:srgbClr val="000000"/>
              </a:solidFill>
            </a:endParaRPr>
          </a:p>
        </p:txBody>
      </p:sp>
      <p:sp>
        <p:nvSpPr>
          <p:cNvPr id="9" name="Footer Placeholder 8"/>
          <p:cNvSpPr>
            <a:spLocks noGrp="1"/>
          </p:cNvSpPr>
          <p:nvPr>
            <p:ph type="ftr" sz="quarter" idx="14"/>
          </p:nvPr>
        </p:nvSpPr>
        <p:spPr/>
        <p:txBody>
          <a:bodyPr/>
          <a:lstStyle/>
          <a:p>
            <a:pPr algn="l" rtl="0"/>
            <a:r>
              <a:rPr lang="en-US">
                <a:solidFill>
                  <a:srgbClr val="000000"/>
                </a:solidFill>
              </a:rPr>
              <a:t>©ABB</a:t>
            </a:r>
          </a:p>
        </p:txBody>
      </p:sp>
      <p:pic>
        <p:nvPicPr>
          <p:cNvPr id="22937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05206" y="852885"/>
            <a:ext cx="4771821" cy="22294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2937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547110" y="4287167"/>
            <a:ext cx="5545157"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1268081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l" rtl="0"/>
            <a:r>
              <a:rPr lang="en-US" dirty="0" smtClean="0"/>
              <a:t>Otros métodos de protección de barras de distribución (MT)</a:t>
            </a:r>
            <a:endParaRPr lang="en-US" dirty="0"/>
          </a:p>
        </p:txBody>
      </p:sp>
      <p:sp>
        <p:nvSpPr>
          <p:cNvPr id="7" name="Content Placeholder 6"/>
          <p:cNvSpPr>
            <a:spLocks noGrp="1"/>
          </p:cNvSpPr>
          <p:nvPr>
            <p:ph sz="half" idx="2"/>
          </p:nvPr>
        </p:nvSpPr>
        <p:spPr/>
        <p:txBody>
          <a:bodyPr>
            <a:normAutofit/>
          </a:bodyPr>
          <a:lstStyle/>
          <a:p>
            <a:pPr algn="l" rtl="0"/>
            <a:r>
              <a:rPr lang="en-US" dirty="0" smtClean="0"/>
              <a:t>diferencial parcial</a:t>
            </a:r>
          </a:p>
          <a:p>
            <a:pPr algn="l" rtl="0"/>
            <a:r>
              <a:rPr lang="en-US" dirty="0" smtClean="0"/>
              <a:t>Bloqueo por falla de alimentador</a:t>
            </a:r>
          </a:p>
        </p:txBody>
      </p:sp>
      <p:sp>
        <p:nvSpPr>
          <p:cNvPr id="5" name="Date Placeholder 4"/>
          <p:cNvSpPr>
            <a:spLocks noGrp="1"/>
          </p:cNvSpPr>
          <p:nvPr>
            <p:ph type="dt" sz="half" idx="12"/>
          </p:nvPr>
        </p:nvSpPr>
        <p:spPr>
          <a:xfrm>
            <a:off x="207945" y="5509674"/>
            <a:ext cx="592889" cy="90726"/>
          </a:xfrm>
        </p:spPr>
        <p:txBody>
          <a:bodyPr/>
          <a:lstStyle/>
          <a:p>
            <a:fld id="{D361AAA7-3F83-426F-A6E5-B657323CD313}" type="datetime4">
              <a:rPr lang="en-US">
                <a:solidFill>
                  <a:srgbClr val="000000"/>
                </a:solidFill>
              </a:rPr>
              <a:pPr/>
              <a:t>May 27, 2022</a:t>
            </a:fld>
            <a:endParaRPr dirty="0">
              <a:solidFill>
                <a:srgbClr val="000000"/>
              </a:solidFill>
            </a:endParaRPr>
          </a:p>
        </p:txBody>
      </p:sp>
      <p:sp>
        <p:nvSpPr>
          <p:cNvPr id="8" name="Slide Number Placeholder 7"/>
          <p:cNvSpPr>
            <a:spLocks noGrp="1"/>
          </p:cNvSpPr>
          <p:nvPr>
            <p:ph type="sldNum" sz="quarter" idx="13"/>
          </p:nvPr>
        </p:nvSpPr>
        <p:spPr>
          <a:xfrm>
            <a:off x="918320" y="5510477"/>
            <a:ext cx="448519" cy="90726"/>
          </a:xfrm>
        </p:spPr>
        <p:txBody>
          <a:bodyPr/>
          <a:lstStyle/>
          <a:p>
            <a:r>
              <a:rPr>
                <a:solidFill>
                  <a:srgbClr val="000000"/>
                </a:solidFill>
              </a:rPr>
              <a:t>| Deslizar</a:t>
            </a:r>
            <a:fld id="{CF363E95-653D-48D7-8EB0-A81FED805B5F}" type="slidenum">
              <a:rPr>
                <a:solidFill>
                  <a:srgbClr val="000000"/>
                </a:solidFill>
              </a:rPr>
              <a:pPr/>
              <a:t>57</a:t>
            </a:fld>
            <a:endParaRPr dirty="0">
              <a:solidFill>
                <a:srgbClr val="000000"/>
              </a:solidFill>
            </a:endParaRPr>
          </a:p>
        </p:txBody>
      </p:sp>
      <p:sp>
        <p:nvSpPr>
          <p:cNvPr id="9" name="Footer Placeholder 8"/>
          <p:cNvSpPr>
            <a:spLocks noGrp="1"/>
          </p:cNvSpPr>
          <p:nvPr>
            <p:ph type="ftr" sz="quarter" idx="14"/>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236460793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rtl="0"/>
            <a:r>
              <a:rPr lang="en-US" dirty="0" smtClean="0"/>
              <a:t>diferencial parcial</a:t>
            </a:r>
            <a:endParaRPr lang="en-US" dirty="0"/>
          </a:p>
        </p:txBody>
      </p:sp>
      <p:pic>
        <p:nvPicPr>
          <p:cNvPr id="229378" name="Picture 2"/>
          <p:cNvPicPr>
            <a:picLocks noChangeAspect="1" noChangeArrowheads="1"/>
          </p:cNvPicPr>
          <p:nvPr/>
        </p:nvPicPr>
        <p:blipFill>
          <a:blip r:embed="rId3"/>
          <a:srcRect/>
          <a:stretch>
            <a:fillRect/>
          </a:stretch>
        </p:blipFill>
        <p:spPr bwMode="auto">
          <a:xfrm>
            <a:off x="1066800" y="872658"/>
            <a:ext cx="6781800" cy="4108163"/>
          </a:xfrm>
          <a:prstGeom prst="rect">
            <a:avLst/>
          </a:prstGeom>
          <a:noFill/>
          <a:ln w="9525">
            <a:noFill/>
            <a:miter lim="800000"/>
            <a:headEnd/>
            <a:tailEnd/>
          </a:ln>
        </p:spPr>
      </p:pic>
      <p:sp>
        <p:nvSpPr>
          <p:cNvPr id="5" name="Date Placeholder 4"/>
          <p:cNvSpPr>
            <a:spLocks noGrp="1"/>
          </p:cNvSpPr>
          <p:nvPr>
            <p:ph type="dt" sz="half" idx="11"/>
          </p:nvPr>
        </p:nvSpPr>
        <p:spPr/>
        <p:txBody>
          <a:bodyPr/>
          <a:lstStyle/>
          <a:p>
            <a:fld id="{680ECEE9-D94D-421C-BC4C-53C4F2B63F21}"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58</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95113053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rtl="0"/>
            <a:r>
              <a:rPr lang="en-US" dirty="0" smtClean="0"/>
              <a:t>esquema de bloqueo</a:t>
            </a:r>
            <a:endParaRPr lang="en-US" dirty="0"/>
          </a:p>
        </p:txBody>
      </p:sp>
      <p:pic>
        <p:nvPicPr>
          <p:cNvPr id="228354" name="Picture 2"/>
          <p:cNvPicPr>
            <a:picLocks noChangeAspect="1" noChangeArrowheads="1"/>
          </p:cNvPicPr>
          <p:nvPr/>
        </p:nvPicPr>
        <p:blipFill>
          <a:blip r:embed="rId3"/>
          <a:srcRect/>
          <a:stretch>
            <a:fillRect/>
          </a:stretch>
        </p:blipFill>
        <p:spPr bwMode="auto">
          <a:xfrm>
            <a:off x="1676401" y="1075532"/>
            <a:ext cx="5224463" cy="3997587"/>
          </a:xfrm>
          <a:prstGeom prst="rect">
            <a:avLst/>
          </a:prstGeom>
          <a:noFill/>
          <a:ln w="9525">
            <a:noFill/>
            <a:miter lim="800000"/>
            <a:headEnd/>
            <a:tailEnd/>
          </a:ln>
        </p:spPr>
      </p:pic>
      <p:sp>
        <p:nvSpPr>
          <p:cNvPr id="5" name="Date Placeholder 4"/>
          <p:cNvSpPr>
            <a:spLocks noGrp="1"/>
          </p:cNvSpPr>
          <p:nvPr>
            <p:ph type="dt" sz="half" idx="11"/>
          </p:nvPr>
        </p:nvSpPr>
        <p:spPr/>
        <p:txBody>
          <a:bodyPr/>
          <a:lstStyle/>
          <a:p>
            <a:fld id="{4507D2DC-2BC1-4823-93C7-AE47D1B2DA21}" type="datetime4">
              <a:rPr lang="en-US">
                <a:solidFill>
                  <a:srgbClr val="000000"/>
                </a:solidFill>
              </a:rPr>
              <a:pPr/>
              <a:t>May 27, 2022</a:t>
            </a:fld>
            <a:endParaRPr dirty="0">
              <a:solidFill>
                <a:srgbClr val="000000"/>
              </a:solidFill>
            </a:endParaRPr>
          </a:p>
        </p:txBody>
      </p:sp>
      <p:sp>
        <p:nvSpPr>
          <p:cNvPr id="6" name="Slide Number Placeholder 5"/>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59</a:t>
            </a:fld>
            <a:endParaRPr dirty="0">
              <a:solidFill>
                <a:srgbClr val="000000"/>
              </a:solidFill>
            </a:endParaRPr>
          </a:p>
        </p:txBody>
      </p:sp>
      <p:sp>
        <p:nvSpPr>
          <p:cNvPr id="7" name="Footer Placeholder 6"/>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27635064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Title 1"/>
          <p:cNvSpPr>
            <a:spLocks noGrp="1"/>
          </p:cNvSpPr>
          <p:nvPr>
            <p:ph type="title"/>
          </p:nvPr>
        </p:nvSpPr>
        <p:spPr>
          <a:xfrm>
            <a:off x="0" y="0"/>
            <a:ext cx="8928100" cy="939271"/>
          </a:xfrm>
        </p:spPr>
        <p:txBody>
          <a:bodyPr/>
          <a:lstStyle/>
          <a:p>
            <a:pPr algn="l" rtl="0" eaLnBrk="1" hangingPunct="1"/>
            <a:r>
              <a:rPr lang="en-US" dirty="0" smtClean="0"/>
              <a:t>Esquema de bloqueo convencional</a:t>
            </a:r>
          </a:p>
        </p:txBody>
      </p:sp>
      <p:graphicFrame>
        <p:nvGraphicFramePr>
          <p:cNvPr id="12" name="Content Placeholder 11"/>
          <p:cNvGraphicFramePr>
            <a:graphicFrameLocks noGrp="1"/>
          </p:cNvGraphicFramePr>
          <p:nvPr>
            <p:ph idx="1"/>
          </p:nvPr>
        </p:nvGraphicFramePr>
        <p:xfrm>
          <a:off x="1476375" y="3278188"/>
          <a:ext cx="3024188" cy="1999800"/>
        </p:xfrm>
        <a:graphic>
          <a:graphicData uri="http://schemas.openxmlformats.org/drawingml/2006/table">
            <a:tbl>
              <a:tblPr firstRow="1" bandRow="1">
                <a:tableStyleId>{5C22544A-7EE6-4342-B048-85BDC9FD1C3A}</a:tableStyleId>
              </a:tblPr>
              <a:tblGrid>
                <a:gridCol w="2109774"/>
                <a:gridCol w="914414"/>
              </a:tblGrid>
              <a:tr h="329536">
                <a:tc gridSpan="2">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800" b="1" i="0" u="none" strike="noStrike" cap="none" normalizeH="0" baseline="0" dirty="0" smtClean="0">
                          <a:ln>
                            <a:noFill/>
                          </a:ln>
                          <a:solidFill>
                            <a:schemeClr val="tx1"/>
                          </a:solidFill>
                          <a:effectLst/>
                          <a:latin typeface="Helvetica" pitchFamily="34" charset="0"/>
                        </a:rPr>
                        <a:t>Ajuste de retardo con inst. Protección de aire acondicionado</a:t>
                      </a:r>
                    </a:p>
                    <a:p>
                      <a:pPr marL="0" marR="0" lvl="0" indent="0" algn="l" defTabSz="914400" rtl="0" eaLnBrk="0" fontAlgn="base" latinLnBrk="0" hangingPunct="0">
                        <a:lnSpc>
                          <a:spcPct val="50000"/>
                        </a:lnSpc>
                        <a:spcBef>
                          <a:spcPct val="40000"/>
                        </a:spcBef>
                        <a:spcAft>
                          <a:spcPct val="0"/>
                        </a:spcAft>
                        <a:buClr>
                          <a:schemeClr val="accent1"/>
                        </a:buClr>
                        <a:buSzPct val="80000"/>
                        <a:buFont typeface="Wingdings" pitchFamily="2" charset="2"/>
                        <a:buNone/>
                        <a:tabLst/>
                      </a:pPr>
                      <a:r>
                        <a:rPr kumimoji="1" lang="en-GB" sz="800" b="1" i="0" u="none" strike="noStrike" cap="none" normalizeH="0" baseline="0" dirty="0" smtClean="0">
                          <a:ln>
                            <a:noFill/>
                          </a:ln>
                          <a:solidFill>
                            <a:schemeClr val="tx1"/>
                          </a:solidFill>
                          <a:effectLst/>
                          <a:latin typeface="Helvetica" pitchFamily="34" charset="0"/>
                        </a:rPr>
                        <a:t>(enfoque convencional)</a:t>
                      </a:r>
                    </a:p>
                  </a:txBody>
                  <a:tcPr marT="38097" marB="38097">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l" rtl="0"/>
                      <a:endParaRPr lang="en-US" dirty="0"/>
                    </a:p>
                  </a:txBody>
                  <a:tcPr/>
                </a:tc>
              </a:tr>
              <a:tr h="342870">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800" b="0" i="0" u="none" strike="noStrike" cap="none" normalizeH="0" baseline="0" dirty="0" smtClean="0">
                          <a:ln>
                            <a:noFill/>
                          </a:ln>
                          <a:solidFill>
                            <a:schemeClr val="tx1"/>
                          </a:solidFill>
                          <a:effectLst/>
                          <a:latin typeface="Helvetica" pitchFamily="34" charset="0"/>
                        </a:rPr>
                        <a:t>Seguridad marginal, por ejemplo, retraso en la operación debido a la saturación de TI.</a:t>
                      </a:r>
                    </a:p>
                  </a:txBody>
                  <a:tcPr marT="38097" marB="38097" horzOverflow="overflow">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800" b="1" i="0" u="none" strike="noStrike" cap="none" normalizeH="0" baseline="0" dirty="0" smtClean="0">
                          <a:ln>
                            <a:noFill/>
                          </a:ln>
                          <a:solidFill>
                            <a:schemeClr val="tx1"/>
                          </a:solidFill>
                          <a:effectLst/>
                          <a:latin typeface="Helvetica" pitchFamily="34" charset="0"/>
                        </a:rPr>
                        <a:t>20…40ms</a:t>
                      </a:r>
                    </a:p>
                  </a:txBody>
                  <a:tcPr marL="36000" marR="36000" marT="29998" marB="29998" horzOverflow="overflow">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r>
              <a:tr h="342870">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800" b="0" i="0" u="none" strike="noStrike" cap="none" normalizeH="0" baseline="0" dirty="0" smtClean="0">
                          <a:ln>
                            <a:noFill/>
                          </a:ln>
                          <a:solidFill>
                            <a:schemeClr val="tx1"/>
                          </a:solidFill>
                          <a:effectLst/>
                          <a:latin typeface="Helvetica" pitchFamily="34" charset="0"/>
                        </a:rPr>
                        <a:t>Retardo de inicio de protección O/C + retardo de relé de salida</a:t>
                      </a:r>
                    </a:p>
                  </a:txBody>
                  <a:tcPr marT="38097" marB="38097"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800" b="1" i="0" u="none" strike="noStrike" cap="none" normalizeH="0" baseline="0" dirty="0" smtClean="0">
                          <a:ln>
                            <a:noFill/>
                          </a:ln>
                          <a:solidFill>
                            <a:schemeClr val="tx1"/>
                          </a:solidFill>
                          <a:effectLst/>
                          <a:latin typeface="Helvetica" pitchFamily="34" charset="0"/>
                        </a:rPr>
                        <a:t>&lt;40ms</a:t>
                      </a:r>
                    </a:p>
                  </a:txBody>
                  <a:tcPr marL="36000" marR="36000" marT="29998" marB="29998"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r>
              <a:tr h="476208">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800" b="0" i="0" u="none" strike="noStrike" cap="none" normalizeH="0" baseline="0" dirty="0" smtClean="0">
                          <a:ln>
                            <a:noFill/>
                          </a:ln>
                          <a:solidFill>
                            <a:schemeClr val="tx1"/>
                          </a:solidFill>
                          <a:effectLst/>
                          <a:latin typeface="Helvetica" pitchFamily="34" charset="0"/>
                        </a:rPr>
                        <a:t>Retardo de inicio con relé de recepción + tiempo de retardo para la señal de bloqueo *)</a:t>
                      </a:r>
                    </a:p>
                  </a:txBody>
                  <a:tcPr marT="38097" marB="38097"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800" b="1" i="0" u="none" strike="noStrike" cap="none" normalizeH="0" baseline="0" dirty="0" smtClean="0">
                          <a:ln>
                            <a:noFill/>
                          </a:ln>
                          <a:solidFill>
                            <a:schemeClr val="tx1"/>
                          </a:solidFill>
                          <a:effectLst/>
                          <a:latin typeface="Helvetica" pitchFamily="34" charset="0"/>
                        </a:rPr>
                        <a:t>&lt;40ms</a:t>
                      </a:r>
                    </a:p>
                  </a:txBody>
                  <a:tcPr marL="36000" marR="36000" marT="29998" marB="29998"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r>
              <a:tr h="309006">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800" b="1" i="0" u="none" strike="noStrike" cap="none" normalizeH="0" baseline="0" dirty="0" smtClean="0">
                          <a:ln>
                            <a:noFill/>
                          </a:ln>
                          <a:solidFill>
                            <a:schemeClr val="tx1"/>
                          </a:solidFill>
                          <a:effectLst/>
                          <a:latin typeface="Helvetica" pitchFamily="34" charset="0"/>
                        </a:rPr>
                        <a:t>TODOS JUNTOS</a:t>
                      </a:r>
                    </a:p>
                  </a:txBody>
                  <a:tcPr marT="38097" marB="38097"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800" b="1" i="0" u="none" strike="noStrike" cap="none" normalizeH="0" baseline="0" dirty="0" smtClean="0">
                          <a:ln>
                            <a:noFill/>
                          </a:ln>
                          <a:solidFill>
                            <a:schemeClr val="tx1"/>
                          </a:solidFill>
                          <a:effectLst/>
                          <a:latin typeface="Helvetica" pitchFamily="34" charset="0"/>
                        </a:rPr>
                        <a:t>100…120ms</a:t>
                      </a:r>
                    </a:p>
                  </a:txBody>
                  <a:tcPr marL="36000" marR="36000" marT="29998" marB="29998"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3510" name="Content Placeholder 4"/>
          <p:cNvSpPr>
            <a:spLocks noGrp="1"/>
          </p:cNvSpPr>
          <p:nvPr>
            <p:ph sz="half" idx="2"/>
          </p:nvPr>
        </p:nvSpPr>
        <p:spPr>
          <a:xfrm>
            <a:off x="4646613" y="1326886"/>
            <a:ext cx="3021012" cy="3840427"/>
          </a:xfrm>
        </p:spPr>
        <p:txBody>
          <a:bodyPr>
            <a:normAutofit fontScale="92500" lnSpcReduction="10000"/>
          </a:bodyPr>
          <a:lstStyle/>
          <a:p>
            <a:pPr algn="l" rtl="0" eaLnBrk="1" hangingPunct="1"/>
            <a:r>
              <a:rPr lang="en-US" dirty="0" smtClean="0"/>
              <a:t>Tradicional</a:t>
            </a:r>
            <a:r>
              <a:rPr lang="en-US" dirty="0" err="1" smtClean="0"/>
              <a:t>barra colectora</a:t>
            </a:r>
            <a:r>
              <a:rPr lang="en-US" dirty="0" smtClean="0"/>
              <a:t>protección basada en bloqueo aguas arriba</a:t>
            </a:r>
          </a:p>
          <a:p>
            <a:pPr lvl="1" algn="l" rtl="0" eaLnBrk="1" hangingPunct="1"/>
            <a:r>
              <a:rPr lang="en-US" sz="1600" dirty="0" smtClean="0"/>
              <a:t>Se necesitan rutas de señal cableadas dedicadas</a:t>
            </a:r>
          </a:p>
          <a:p>
            <a:pPr lvl="1" algn="l" rtl="0" eaLnBrk="1" hangingPunct="1"/>
            <a:r>
              <a:rPr lang="en-GB" sz="1600" dirty="0" smtClean="0"/>
              <a:t>Se debe considerar el retardo de la ruta de la señal, retardo de entrada y salida + relés auxiliares</a:t>
            </a:r>
            <a:endParaRPr lang="en-US" sz="1600" dirty="0" smtClean="0"/>
          </a:p>
          <a:p>
            <a:pPr lvl="1" algn="l" rtl="0" eaLnBrk="1" hangingPunct="1"/>
            <a:r>
              <a:rPr lang="en-US" sz="1600" dirty="0" smtClean="0"/>
              <a:t>Los cambios en el esquema de protección pueden requerir un nuevo cableado</a:t>
            </a:r>
          </a:p>
          <a:p>
            <a:pPr algn="l" rtl="0" eaLnBrk="1" hangingPunct="1"/>
            <a:r>
              <a:rPr lang="en-US" sz="1600" dirty="0" smtClean="0"/>
              <a:t>El retraso típico necesario en el relé entrante es superior a 100</a:t>
            </a:r>
            <a:r>
              <a:rPr lang="en-US" sz="1600" dirty="0" err="1" smtClean="0"/>
              <a:t>milisegundo</a:t>
            </a:r>
            <a:endParaRPr lang="en-US" sz="1600" dirty="0" smtClean="0"/>
          </a:p>
        </p:txBody>
      </p:sp>
      <p:grpSp>
        <p:nvGrpSpPr>
          <p:cNvPr id="63512" name="Group 36"/>
          <p:cNvGrpSpPr>
            <a:grpSpLocks/>
          </p:cNvGrpSpPr>
          <p:nvPr/>
        </p:nvGrpSpPr>
        <p:grpSpPr bwMode="auto">
          <a:xfrm>
            <a:off x="1789113" y="1272891"/>
            <a:ext cx="2468562" cy="1888880"/>
            <a:chOff x="1476375" y="3862056"/>
            <a:chExt cx="2547932" cy="2338719"/>
          </a:xfrm>
        </p:grpSpPr>
        <p:cxnSp>
          <p:nvCxnSpPr>
            <p:cNvPr id="14" name="Straight Connector 13"/>
            <p:cNvCxnSpPr/>
            <p:nvPr/>
          </p:nvCxnSpPr>
          <p:spPr>
            <a:xfrm rot="5400000">
              <a:off x="1959085" y="4393274"/>
              <a:ext cx="91890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125238" y="4852725"/>
              <a:ext cx="58495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962438" y="5526750"/>
              <a:ext cx="134805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Isosceles Triangle 20"/>
            <p:cNvSpPr/>
            <p:nvPr/>
          </p:nvSpPr>
          <p:spPr>
            <a:xfrm flipV="1">
              <a:off x="2564367" y="6058272"/>
              <a:ext cx="145830" cy="142503"/>
            </a:xfrm>
            <a:prstGeom prst="triangle">
              <a:avLst/>
            </a:prstGeom>
            <a:solidFill>
              <a:schemeClr val="tx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180975" algn="ctr" rtl="0">
                <a:buClr>
                  <a:srgbClr val="005ADE"/>
                </a:buClr>
                <a:defRPr/>
              </a:pPr>
              <a:endParaRPr lang="en-US" dirty="0">
                <a:solidFill>
                  <a:srgbClr val="000000"/>
                </a:solidFill>
              </a:endParaRPr>
            </a:p>
          </p:txBody>
        </p:sp>
        <p:sp>
          <p:nvSpPr>
            <p:cNvPr id="23" name="Isosceles Triangle 22"/>
            <p:cNvSpPr/>
            <p:nvPr/>
          </p:nvSpPr>
          <p:spPr>
            <a:xfrm flipV="1">
              <a:off x="2344802" y="4012446"/>
              <a:ext cx="145830" cy="144141"/>
            </a:xfrm>
            <a:prstGeom prst="triangle">
              <a:avLst/>
            </a:prstGeom>
            <a:solidFill>
              <a:schemeClr val="tx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180975" algn="ctr" rtl="0">
                <a:buClr>
                  <a:srgbClr val="005ADE"/>
                </a:buClr>
                <a:defRPr/>
              </a:pPr>
              <a:endParaRPr lang="en-US" dirty="0">
                <a:solidFill>
                  <a:srgbClr val="000000"/>
                </a:solidFill>
              </a:endParaRPr>
            </a:p>
          </p:txBody>
        </p:sp>
        <p:cxnSp>
          <p:nvCxnSpPr>
            <p:cNvPr id="25" name="Straight Connector 24"/>
            <p:cNvCxnSpPr/>
            <p:nvPr/>
          </p:nvCxnSpPr>
          <p:spPr>
            <a:xfrm rot="5400000">
              <a:off x="2362846" y="4633217"/>
              <a:ext cx="109744" cy="10978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V="1">
              <a:off x="2362846" y="4633217"/>
              <a:ext cx="109744" cy="10978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2582410" y="5072193"/>
              <a:ext cx="109744" cy="10978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V="1">
              <a:off x="2582410" y="5072193"/>
              <a:ext cx="109744" cy="10978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2582390" y="5480068"/>
              <a:ext cx="109783" cy="113021"/>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180975" algn="ctr" rtl="0">
                <a:buClr>
                  <a:srgbClr val="005ADE"/>
                </a:buClr>
                <a:defRPr/>
              </a:pPr>
              <a:endParaRPr lang="en-US" dirty="0">
                <a:solidFill>
                  <a:srgbClr val="000000"/>
                </a:solidFill>
              </a:endParaRPr>
            </a:p>
          </p:txBody>
        </p:sp>
        <p:sp>
          <p:nvSpPr>
            <p:cNvPr id="32" name="Oval 31"/>
            <p:cNvSpPr/>
            <p:nvPr/>
          </p:nvSpPr>
          <p:spPr>
            <a:xfrm>
              <a:off x="2362826" y="4308919"/>
              <a:ext cx="109783" cy="113019"/>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180975" algn="ctr" rtl="0">
                <a:buClr>
                  <a:srgbClr val="005ADE"/>
                </a:buClr>
                <a:defRPr/>
              </a:pPr>
              <a:endParaRPr lang="en-US" dirty="0">
                <a:solidFill>
                  <a:srgbClr val="000000"/>
                </a:solidFill>
              </a:endParaRPr>
            </a:p>
          </p:txBody>
        </p:sp>
        <p:sp>
          <p:nvSpPr>
            <p:cNvPr id="33" name="Left Brace 32"/>
            <p:cNvSpPr/>
            <p:nvPr/>
          </p:nvSpPr>
          <p:spPr>
            <a:xfrm>
              <a:off x="1845046" y="4308919"/>
              <a:ext cx="280191" cy="1284169"/>
            </a:xfrm>
            <a:prstGeom prst="leftBrace">
              <a:avLst>
                <a:gd name="adj1" fmla="val 8333"/>
                <a:gd name="adj2" fmla="val 50000"/>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rtl="0">
                <a:defRPr/>
              </a:pPr>
              <a:endParaRPr lang="en-US" dirty="0">
                <a:solidFill>
                  <a:srgbClr val="000000"/>
                </a:solidFill>
              </a:endParaRPr>
            </a:p>
          </p:txBody>
        </p:sp>
        <p:sp>
          <p:nvSpPr>
            <p:cNvPr id="34" name="TextBox 33"/>
            <p:cNvSpPr txBox="1"/>
            <p:nvPr/>
          </p:nvSpPr>
          <p:spPr>
            <a:xfrm>
              <a:off x="1476375" y="3862056"/>
              <a:ext cx="381207" cy="1867262"/>
            </a:xfrm>
            <a:prstGeom prst="rect">
              <a:avLst/>
            </a:prstGeom>
            <a:noFill/>
          </p:spPr>
          <p:txBody>
            <a:bodyPr vert="vert270" wrap="none">
              <a:spAutoFit/>
            </a:bodyPr>
            <a:lstStyle/>
            <a:p>
              <a:pPr indent="176213" algn="l" rtl="0">
                <a:buFont typeface="Wingdings" pitchFamily="2" charset="2"/>
                <a:buNone/>
                <a:defRPr/>
              </a:pPr>
              <a:r>
                <a:rPr lang="en-US" sz="1200" dirty="0">
                  <a:solidFill>
                    <a:srgbClr val="000000"/>
                  </a:solidFill>
                </a:rPr>
                <a:t>zona de protección</a:t>
              </a:r>
            </a:p>
          </p:txBody>
        </p:sp>
        <p:cxnSp>
          <p:nvCxnSpPr>
            <p:cNvPr id="26" name="Straight Connector 25"/>
            <p:cNvCxnSpPr>
              <a:stCxn id="32" idx="6"/>
              <a:endCxn id="63537" idx="1"/>
            </p:cNvCxnSpPr>
            <p:nvPr/>
          </p:nvCxnSpPr>
          <p:spPr>
            <a:xfrm>
              <a:off x="2472608" y="4366247"/>
              <a:ext cx="419467" cy="704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31" idx="6"/>
              <a:endCxn id="63538" idx="1"/>
            </p:cNvCxnSpPr>
            <p:nvPr/>
          </p:nvCxnSpPr>
          <p:spPr>
            <a:xfrm>
              <a:off x="2692173" y="5537397"/>
              <a:ext cx="199902" cy="720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367252" y="4487457"/>
              <a:ext cx="65705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10800000">
              <a:off x="2490632" y="4695480"/>
              <a:ext cx="1533675" cy="1637"/>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802361" y="4473535"/>
              <a:ext cx="44389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3367252" y="4251589"/>
              <a:ext cx="65705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3533" name="TextBox 58"/>
            <p:cNvSpPr txBox="1">
              <a:spLocks noChangeArrowheads="1"/>
            </p:cNvSpPr>
            <p:nvPr/>
          </p:nvSpPr>
          <p:spPr bwMode="auto">
            <a:xfrm>
              <a:off x="3440099" y="4118098"/>
              <a:ext cx="474854" cy="152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indent="-1588" eaLnBrk="0" hangingPunct="0">
                <a:defRPr>
                  <a:solidFill>
                    <a:srgbClr val="000000"/>
                  </a:solidFill>
                  <a:latin typeface="Arial" pitchFamily="34" charset="0"/>
                </a:defRPr>
              </a:lvl1pPr>
              <a:lvl2pPr marL="742950" indent="-285750" eaLnBrk="0" hangingPunct="0">
                <a:defRPr>
                  <a:solidFill>
                    <a:srgbClr val="000000"/>
                  </a:solidFill>
                  <a:latin typeface="Arial" pitchFamily="34" charset="0"/>
                </a:defRPr>
              </a:lvl2pPr>
              <a:lvl3pPr marL="1143000" indent="-228600" eaLnBrk="0" hangingPunct="0">
                <a:defRPr>
                  <a:solidFill>
                    <a:srgbClr val="000000"/>
                  </a:solidFill>
                  <a:latin typeface="Arial" pitchFamily="34" charset="0"/>
                </a:defRPr>
              </a:lvl3pPr>
              <a:lvl4pPr marL="1600200" indent="-228600" eaLnBrk="0" hangingPunct="0">
                <a:defRPr>
                  <a:solidFill>
                    <a:srgbClr val="000000"/>
                  </a:solidFill>
                  <a:latin typeface="Arial" pitchFamily="34" charset="0"/>
                </a:defRPr>
              </a:lvl4pPr>
              <a:lvl5pPr marL="2057400" indent="-228600" eaLnBrk="0" hangingPunct="0">
                <a:defRPr>
                  <a:solidFill>
                    <a:srgbClr val="000000"/>
                  </a:solidFill>
                  <a:latin typeface="Arial" pitchFamily="34"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9pPr>
            </a:lstStyle>
            <a:p>
              <a:pPr algn="l" rtl="0" eaLnBrk="1" hangingPunct="1">
                <a:buFont typeface="Wingdings" pitchFamily="2" charset="2"/>
                <a:buNone/>
              </a:pPr>
              <a:r>
                <a:rPr lang="en-GB" sz="800"/>
                <a:t>T+100ms</a:t>
              </a:r>
              <a:endParaRPr lang="en-US" sz="800"/>
            </a:p>
          </p:txBody>
        </p:sp>
        <p:sp>
          <p:nvSpPr>
            <p:cNvPr id="63534" name="TextBox 78"/>
            <p:cNvSpPr txBox="1">
              <a:spLocks noChangeArrowheads="1"/>
            </p:cNvSpPr>
            <p:nvPr/>
          </p:nvSpPr>
          <p:spPr bwMode="auto">
            <a:xfrm>
              <a:off x="3440098" y="4359643"/>
              <a:ext cx="349109" cy="152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indent="-1588" eaLnBrk="0" hangingPunct="0">
                <a:defRPr>
                  <a:solidFill>
                    <a:srgbClr val="000000"/>
                  </a:solidFill>
                  <a:latin typeface="Arial" pitchFamily="34" charset="0"/>
                </a:defRPr>
              </a:lvl1pPr>
              <a:lvl2pPr marL="742950" indent="-285750" eaLnBrk="0" hangingPunct="0">
                <a:defRPr>
                  <a:solidFill>
                    <a:srgbClr val="000000"/>
                  </a:solidFill>
                  <a:latin typeface="Arial" pitchFamily="34" charset="0"/>
                </a:defRPr>
              </a:lvl2pPr>
              <a:lvl3pPr marL="1143000" indent="-228600" eaLnBrk="0" hangingPunct="0">
                <a:defRPr>
                  <a:solidFill>
                    <a:srgbClr val="000000"/>
                  </a:solidFill>
                  <a:latin typeface="Arial" pitchFamily="34" charset="0"/>
                </a:defRPr>
              </a:lvl3pPr>
              <a:lvl4pPr marL="1600200" indent="-228600" eaLnBrk="0" hangingPunct="0">
                <a:defRPr>
                  <a:solidFill>
                    <a:srgbClr val="000000"/>
                  </a:solidFill>
                  <a:latin typeface="Arial" pitchFamily="34" charset="0"/>
                </a:defRPr>
              </a:lvl4pPr>
              <a:lvl5pPr marL="2057400" indent="-228600" eaLnBrk="0" hangingPunct="0">
                <a:defRPr>
                  <a:solidFill>
                    <a:srgbClr val="000000"/>
                  </a:solidFill>
                  <a:latin typeface="Arial" pitchFamily="34"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9pPr>
            </a:lstStyle>
            <a:p>
              <a:pPr algn="l" rtl="0" eaLnBrk="1" hangingPunct="1">
                <a:buFont typeface="Wingdings" pitchFamily="2" charset="2"/>
                <a:buNone/>
              </a:pPr>
              <a:r>
                <a:rPr lang="en-GB" sz="800"/>
                <a:t>100ms</a:t>
              </a:r>
              <a:endParaRPr lang="en-US" sz="800"/>
            </a:p>
          </p:txBody>
        </p:sp>
        <p:cxnSp>
          <p:nvCxnSpPr>
            <p:cNvPr id="85" name="Straight Connector 84"/>
            <p:cNvCxnSpPr/>
            <p:nvPr/>
          </p:nvCxnSpPr>
          <p:spPr>
            <a:xfrm>
              <a:off x="2125238" y="4962469"/>
              <a:ext cx="171719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1" name="Shape 90"/>
            <p:cNvCxnSpPr/>
            <p:nvPr/>
          </p:nvCxnSpPr>
          <p:spPr>
            <a:xfrm rot="5400000" flipH="1" flipV="1">
              <a:off x="3056870" y="5127021"/>
              <a:ext cx="694500" cy="365395"/>
            </a:xfrm>
            <a:prstGeom prst="bentConnector3">
              <a:avLst>
                <a:gd name="adj1" fmla="val -343"/>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63537" name="TextBox 34"/>
            <p:cNvSpPr txBox="1">
              <a:spLocks noChangeArrowheads="1"/>
            </p:cNvSpPr>
            <p:nvPr/>
          </p:nvSpPr>
          <p:spPr bwMode="auto">
            <a:xfrm>
              <a:off x="2892404" y="4082249"/>
              <a:ext cx="474668" cy="710138"/>
            </a:xfrm>
            <a:prstGeom prst="rect">
              <a:avLst/>
            </a:prstGeom>
            <a:solidFill>
              <a:schemeClr val="bg1"/>
            </a:solidFill>
            <a:ln w="9525">
              <a:solidFill>
                <a:schemeClr val="tx1"/>
              </a:solidFill>
              <a:miter lim="800000"/>
              <a:headEnd/>
              <a:tailEnd/>
            </a:ln>
          </p:spPr>
          <p:txBody>
            <a:bodyPr lIns="36000" tIns="36000" rIns="0" bIns="36000">
              <a:spAutoFit/>
            </a:bodyPr>
            <a:lstStyle>
              <a:lvl1pPr eaLnBrk="0" hangingPunct="0">
                <a:defRPr>
                  <a:solidFill>
                    <a:srgbClr val="000000"/>
                  </a:solidFill>
                  <a:latin typeface="Arial" pitchFamily="34" charset="0"/>
                </a:defRPr>
              </a:lvl1pPr>
              <a:lvl2pPr marL="742950" indent="-285750" eaLnBrk="0" hangingPunct="0">
                <a:defRPr>
                  <a:solidFill>
                    <a:srgbClr val="000000"/>
                  </a:solidFill>
                  <a:latin typeface="Arial" pitchFamily="34" charset="0"/>
                </a:defRPr>
              </a:lvl2pPr>
              <a:lvl3pPr marL="1143000" indent="-228600" eaLnBrk="0" hangingPunct="0">
                <a:defRPr>
                  <a:solidFill>
                    <a:srgbClr val="000000"/>
                  </a:solidFill>
                  <a:latin typeface="Arial" pitchFamily="34" charset="0"/>
                </a:defRPr>
              </a:lvl3pPr>
              <a:lvl4pPr marL="1600200" indent="-228600" eaLnBrk="0" hangingPunct="0">
                <a:defRPr>
                  <a:solidFill>
                    <a:srgbClr val="000000"/>
                  </a:solidFill>
                  <a:latin typeface="Arial" pitchFamily="34" charset="0"/>
                </a:defRPr>
              </a:lvl4pPr>
              <a:lvl5pPr marL="2057400" indent="-228600" eaLnBrk="0" hangingPunct="0">
                <a:defRPr>
                  <a:solidFill>
                    <a:srgbClr val="000000"/>
                  </a:solidFill>
                  <a:latin typeface="Arial" pitchFamily="34"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9pPr>
            </a:lstStyle>
            <a:p>
              <a:pPr algn="l" rtl="0" eaLnBrk="1" hangingPunct="1">
                <a:buFont typeface="Wingdings" pitchFamily="2" charset="2"/>
                <a:buNone/>
              </a:pPr>
              <a:r>
                <a:rPr lang="en-GB" sz="1600"/>
                <a:t>yo&gt;</a:t>
              </a:r>
            </a:p>
            <a:p>
              <a:pPr algn="l" rtl="0" eaLnBrk="1" hangingPunct="1">
                <a:buFont typeface="Wingdings" pitchFamily="2" charset="2"/>
                <a:buNone/>
              </a:pPr>
              <a:r>
                <a:rPr lang="en-GB" sz="1600"/>
                <a:t>yo&gt;&gt;</a:t>
              </a:r>
              <a:endParaRPr lang="en-US" sz="1600"/>
            </a:p>
          </p:txBody>
        </p:sp>
        <p:sp>
          <p:nvSpPr>
            <p:cNvPr id="63538" name="TextBox 21"/>
            <p:cNvSpPr txBox="1">
              <a:spLocks noChangeArrowheads="1"/>
            </p:cNvSpPr>
            <p:nvPr/>
          </p:nvSpPr>
          <p:spPr bwMode="auto">
            <a:xfrm>
              <a:off x="2892403" y="5253647"/>
              <a:ext cx="474669" cy="710138"/>
            </a:xfrm>
            <a:prstGeom prst="rect">
              <a:avLst/>
            </a:prstGeom>
            <a:solidFill>
              <a:schemeClr val="bg1"/>
            </a:solidFill>
            <a:ln w="9525">
              <a:solidFill>
                <a:schemeClr val="tx1"/>
              </a:solidFill>
              <a:miter lim="800000"/>
              <a:headEnd/>
              <a:tailEnd/>
            </a:ln>
          </p:spPr>
          <p:txBody>
            <a:bodyPr lIns="36000" tIns="36000" rIns="0" bIns="36000">
              <a:spAutoFit/>
            </a:bodyPr>
            <a:lstStyle>
              <a:lvl1pPr eaLnBrk="0" hangingPunct="0">
                <a:defRPr>
                  <a:solidFill>
                    <a:srgbClr val="000000"/>
                  </a:solidFill>
                  <a:latin typeface="Arial" pitchFamily="34" charset="0"/>
                </a:defRPr>
              </a:lvl1pPr>
              <a:lvl2pPr marL="742950" indent="-285750" eaLnBrk="0" hangingPunct="0">
                <a:defRPr>
                  <a:solidFill>
                    <a:srgbClr val="000000"/>
                  </a:solidFill>
                  <a:latin typeface="Arial" pitchFamily="34" charset="0"/>
                </a:defRPr>
              </a:lvl2pPr>
              <a:lvl3pPr marL="1143000" indent="-228600" eaLnBrk="0" hangingPunct="0">
                <a:defRPr>
                  <a:solidFill>
                    <a:srgbClr val="000000"/>
                  </a:solidFill>
                  <a:latin typeface="Arial" pitchFamily="34" charset="0"/>
                </a:defRPr>
              </a:lvl3pPr>
              <a:lvl4pPr marL="1600200" indent="-228600" eaLnBrk="0" hangingPunct="0">
                <a:defRPr>
                  <a:solidFill>
                    <a:srgbClr val="000000"/>
                  </a:solidFill>
                  <a:latin typeface="Arial" pitchFamily="34" charset="0"/>
                </a:defRPr>
              </a:lvl4pPr>
              <a:lvl5pPr marL="2057400" indent="-228600" eaLnBrk="0" hangingPunct="0">
                <a:defRPr>
                  <a:solidFill>
                    <a:srgbClr val="000000"/>
                  </a:solidFill>
                  <a:latin typeface="Arial" pitchFamily="34"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9pPr>
            </a:lstStyle>
            <a:p>
              <a:pPr algn="l" rtl="0" eaLnBrk="1" hangingPunct="1">
                <a:buFont typeface="Wingdings" pitchFamily="2" charset="2"/>
                <a:buNone/>
              </a:pPr>
              <a:r>
                <a:rPr lang="en-GB" sz="1600"/>
                <a:t>yo&gt;</a:t>
              </a:r>
            </a:p>
            <a:p>
              <a:pPr algn="l" rtl="0" eaLnBrk="1" hangingPunct="1">
                <a:buFont typeface="Wingdings" pitchFamily="2" charset="2"/>
                <a:buNone/>
              </a:pPr>
              <a:r>
                <a:rPr lang="en-GB" sz="1600"/>
                <a:t>yo&gt;&gt;</a:t>
              </a:r>
              <a:endParaRPr lang="en-US" sz="1600"/>
            </a:p>
          </p:txBody>
        </p:sp>
        <p:cxnSp>
          <p:nvCxnSpPr>
            <p:cNvPr id="98" name="Shape 97"/>
            <p:cNvCxnSpPr/>
            <p:nvPr/>
          </p:nvCxnSpPr>
          <p:spPr>
            <a:xfrm rot="5400000" flipH="1" flipV="1">
              <a:off x="2589847" y="4660240"/>
              <a:ext cx="475012" cy="129445"/>
            </a:xfrm>
            <a:prstGeom prst="bentConnector3">
              <a:avLst>
                <a:gd name="adj1" fmla="val 100172"/>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63540" name="TextBox 109"/>
            <p:cNvSpPr txBox="1">
              <a:spLocks noChangeArrowheads="1"/>
            </p:cNvSpPr>
            <p:nvPr/>
          </p:nvSpPr>
          <p:spPr bwMode="auto">
            <a:xfrm>
              <a:off x="3367072" y="4839435"/>
              <a:ext cx="390473" cy="152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indent="-1588" eaLnBrk="0" hangingPunct="0">
                <a:defRPr>
                  <a:solidFill>
                    <a:srgbClr val="000000"/>
                  </a:solidFill>
                  <a:latin typeface="Arial" pitchFamily="34" charset="0"/>
                </a:defRPr>
              </a:lvl1pPr>
              <a:lvl2pPr marL="742950" indent="-285750" eaLnBrk="0" hangingPunct="0">
                <a:defRPr>
                  <a:solidFill>
                    <a:srgbClr val="000000"/>
                  </a:solidFill>
                  <a:latin typeface="Arial" pitchFamily="34" charset="0"/>
                </a:defRPr>
              </a:lvl2pPr>
              <a:lvl3pPr marL="1143000" indent="-228600" eaLnBrk="0" hangingPunct="0">
                <a:defRPr>
                  <a:solidFill>
                    <a:srgbClr val="000000"/>
                  </a:solidFill>
                  <a:latin typeface="Arial" pitchFamily="34" charset="0"/>
                </a:defRPr>
              </a:lvl3pPr>
              <a:lvl4pPr marL="1600200" indent="-228600" eaLnBrk="0" hangingPunct="0">
                <a:defRPr>
                  <a:solidFill>
                    <a:srgbClr val="000000"/>
                  </a:solidFill>
                  <a:latin typeface="Arial" pitchFamily="34" charset="0"/>
                </a:defRPr>
              </a:lvl4pPr>
              <a:lvl5pPr marL="2057400" indent="-228600" eaLnBrk="0" hangingPunct="0">
                <a:defRPr>
                  <a:solidFill>
                    <a:srgbClr val="000000"/>
                  </a:solidFill>
                  <a:latin typeface="Arial" pitchFamily="34"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9pPr>
            </a:lstStyle>
            <a:p>
              <a:pPr algn="l" rtl="0" eaLnBrk="1" hangingPunct="1">
                <a:buFont typeface="Wingdings" pitchFamily="2" charset="2"/>
                <a:buNone/>
              </a:pPr>
              <a:r>
                <a:rPr lang="en-GB" sz="800">
                  <a:solidFill>
                    <a:srgbClr val="005ADE"/>
                  </a:solidFill>
                </a:rPr>
                <a:t>bloqueando</a:t>
              </a:r>
              <a:endParaRPr lang="en-US" sz="800">
                <a:solidFill>
                  <a:srgbClr val="005ADE"/>
                </a:solidFill>
              </a:endParaRPr>
            </a:p>
          </p:txBody>
        </p:sp>
      </p:grpSp>
      <p:sp>
        <p:nvSpPr>
          <p:cNvPr id="63513" name="Content Placeholder 34"/>
          <p:cNvSpPr>
            <a:spLocks noGrp="1"/>
          </p:cNvSpPr>
          <p:nvPr>
            <p:ph sz="half" idx="14"/>
          </p:nvPr>
        </p:nvSpPr>
        <p:spPr/>
        <p:txBody>
          <a:bodyPr/>
          <a:lstStyle/>
          <a:p>
            <a:pPr algn="l" rtl="0"/>
            <a:endParaRPr lang="en-US" smtClean="0"/>
          </a:p>
        </p:txBody>
      </p:sp>
      <p:pic>
        <p:nvPicPr>
          <p:cNvPr id="22937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1652" y="5219700"/>
            <a:ext cx="1317625" cy="54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298645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Title 1"/>
          <p:cNvSpPr>
            <a:spLocks noGrp="1"/>
          </p:cNvSpPr>
          <p:nvPr>
            <p:ph type="title"/>
          </p:nvPr>
        </p:nvSpPr>
        <p:spPr>
          <a:xfrm>
            <a:off x="0" y="0"/>
            <a:ext cx="8928100" cy="939271"/>
          </a:xfrm>
        </p:spPr>
        <p:txBody>
          <a:bodyPr/>
          <a:lstStyle/>
          <a:p>
            <a:pPr algn="l" rtl="0" eaLnBrk="1" hangingPunct="1"/>
            <a:r>
              <a:rPr lang="en-US" dirty="0" smtClean="0"/>
              <a:t>Esquema de Bloqueo con IEC-61850 GOOSE</a:t>
            </a:r>
          </a:p>
        </p:txBody>
      </p:sp>
      <p:sp>
        <p:nvSpPr>
          <p:cNvPr id="64515" name="Content Placeholder 4"/>
          <p:cNvSpPr>
            <a:spLocks noGrp="1"/>
          </p:cNvSpPr>
          <p:nvPr>
            <p:ph sz="half" idx="14"/>
          </p:nvPr>
        </p:nvSpPr>
        <p:spPr/>
        <p:txBody>
          <a:bodyPr/>
          <a:lstStyle/>
          <a:p>
            <a:pPr algn="l" rtl="0" eaLnBrk="1" hangingPunct="1"/>
            <a:endParaRPr lang="en-US" smtClean="0"/>
          </a:p>
        </p:txBody>
      </p:sp>
      <p:pic>
        <p:nvPicPr>
          <p:cNvPr id="64517" name="Picture 12" descr="REF615_largeRJ45_front_coi7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79614" y="1596761"/>
            <a:ext cx="733425" cy="580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4518" name="Line 13"/>
          <p:cNvSpPr>
            <a:spLocks noChangeShapeType="1"/>
          </p:cNvSpPr>
          <p:nvPr/>
        </p:nvSpPr>
        <p:spPr bwMode="auto">
          <a:xfrm>
            <a:off x="1860550" y="1729053"/>
            <a:ext cx="0" cy="468313"/>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a:lstStyle/>
          <a:p>
            <a:pPr algn="l" rtl="0"/>
            <a:endParaRPr lang="en-US">
              <a:solidFill>
                <a:srgbClr val="000000"/>
              </a:solidFill>
            </a:endParaRPr>
          </a:p>
        </p:txBody>
      </p:sp>
      <p:sp>
        <p:nvSpPr>
          <p:cNvPr id="64519" name="Line 14"/>
          <p:cNvSpPr>
            <a:spLocks noChangeShapeType="1"/>
          </p:cNvSpPr>
          <p:nvPr/>
        </p:nvSpPr>
        <p:spPr bwMode="auto">
          <a:xfrm>
            <a:off x="1476376" y="2498990"/>
            <a:ext cx="136366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algn="l" rtl="0"/>
            <a:endParaRPr lang="en-US">
              <a:solidFill>
                <a:srgbClr val="000000"/>
              </a:solidFill>
            </a:endParaRPr>
          </a:p>
        </p:txBody>
      </p:sp>
      <p:sp>
        <p:nvSpPr>
          <p:cNvPr id="64520" name="Line 15"/>
          <p:cNvSpPr>
            <a:spLocks noChangeShapeType="1"/>
          </p:cNvSpPr>
          <p:nvPr/>
        </p:nvSpPr>
        <p:spPr bwMode="auto">
          <a:xfrm>
            <a:off x="2428876" y="2808553"/>
            <a:ext cx="9525" cy="859896"/>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a:lstStyle/>
          <a:p>
            <a:pPr algn="l" rtl="0"/>
            <a:endParaRPr lang="en-US">
              <a:solidFill>
                <a:srgbClr val="000000"/>
              </a:solidFill>
            </a:endParaRPr>
          </a:p>
        </p:txBody>
      </p:sp>
      <p:sp>
        <p:nvSpPr>
          <p:cNvPr id="64521" name="AutoShape 18"/>
          <p:cNvSpPr>
            <a:spLocks noChangeArrowheads="1"/>
          </p:cNvSpPr>
          <p:nvPr/>
        </p:nvSpPr>
        <p:spPr bwMode="auto">
          <a:xfrm flipV="1">
            <a:off x="1819276" y="1685396"/>
            <a:ext cx="79375" cy="75407"/>
          </a:xfrm>
          <a:prstGeom prst="triangle">
            <a:avLst>
              <a:gd name="adj" fmla="val 50000"/>
            </a:avLst>
          </a:prstGeom>
          <a:solidFill>
            <a:schemeClr val="tx1"/>
          </a:solidFill>
          <a:ln w="9525">
            <a:solidFill>
              <a:schemeClr val="tx1"/>
            </a:solidFill>
            <a:miter lim="800000"/>
            <a:headEnd/>
            <a:tailEnd/>
          </a:ln>
        </p:spPr>
        <p:txBody>
          <a:bodyPr wrap="none" anchor="ctr"/>
          <a:lstStyle/>
          <a:p>
            <a:pPr algn="l" rtl="0"/>
            <a:endParaRPr lang="en-US">
              <a:solidFill>
                <a:srgbClr val="000000"/>
              </a:solidFill>
            </a:endParaRPr>
          </a:p>
        </p:txBody>
      </p:sp>
      <p:sp>
        <p:nvSpPr>
          <p:cNvPr id="64522" name="AutoShape 19"/>
          <p:cNvSpPr>
            <a:spLocks noChangeArrowheads="1"/>
          </p:cNvSpPr>
          <p:nvPr/>
        </p:nvSpPr>
        <p:spPr bwMode="auto">
          <a:xfrm flipV="1">
            <a:off x="2395539" y="3664479"/>
            <a:ext cx="77787" cy="75407"/>
          </a:xfrm>
          <a:prstGeom prst="triangle">
            <a:avLst>
              <a:gd name="adj" fmla="val 50000"/>
            </a:avLst>
          </a:prstGeom>
          <a:solidFill>
            <a:schemeClr val="tx1"/>
          </a:solidFill>
          <a:ln w="9525">
            <a:solidFill>
              <a:schemeClr val="tx1"/>
            </a:solidFill>
            <a:miter lim="800000"/>
            <a:headEnd/>
            <a:tailEnd/>
          </a:ln>
        </p:spPr>
        <p:txBody>
          <a:bodyPr wrap="none" anchor="ctr"/>
          <a:lstStyle/>
          <a:p>
            <a:pPr algn="l" rtl="0"/>
            <a:endParaRPr lang="en-US">
              <a:solidFill>
                <a:srgbClr val="000000"/>
              </a:solidFill>
            </a:endParaRPr>
          </a:p>
        </p:txBody>
      </p:sp>
      <p:sp>
        <p:nvSpPr>
          <p:cNvPr id="64523" name="Oval 20"/>
          <p:cNvSpPr>
            <a:spLocks noChangeArrowheads="1"/>
          </p:cNvSpPr>
          <p:nvPr/>
        </p:nvSpPr>
        <p:spPr bwMode="auto">
          <a:xfrm>
            <a:off x="1773239" y="1893094"/>
            <a:ext cx="174625" cy="128323"/>
          </a:xfrm>
          <a:prstGeom prst="ellipse">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l" rtl="0"/>
            <a:endParaRPr lang="en-US">
              <a:solidFill>
                <a:srgbClr val="000000"/>
              </a:solidFill>
            </a:endParaRPr>
          </a:p>
        </p:txBody>
      </p:sp>
      <p:sp>
        <p:nvSpPr>
          <p:cNvPr id="64524" name="Line 21"/>
          <p:cNvSpPr>
            <a:spLocks noChangeShapeType="1"/>
          </p:cNvSpPr>
          <p:nvPr/>
        </p:nvSpPr>
        <p:spPr bwMode="auto">
          <a:xfrm>
            <a:off x="1949450" y="1961886"/>
            <a:ext cx="1397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a:lstStyle/>
          <a:p>
            <a:pPr algn="l" rtl="0"/>
            <a:endParaRPr lang="en-US">
              <a:solidFill>
                <a:srgbClr val="000000"/>
              </a:solidFill>
            </a:endParaRPr>
          </a:p>
        </p:txBody>
      </p:sp>
      <p:pic>
        <p:nvPicPr>
          <p:cNvPr id="64525" name="Picture 22" descr="REF615_largeRJ45_front_coi7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78101" y="2668323"/>
            <a:ext cx="733425" cy="580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4526" name="Oval 23"/>
          <p:cNvSpPr>
            <a:spLocks noChangeArrowheads="1"/>
          </p:cNvSpPr>
          <p:nvPr/>
        </p:nvSpPr>
        <p:spPr bwMode="auto">
          <a:xfrm>
            <a:off x="2351089" y="2972594"/>
            <a:ext cx="174625" cy="129646"/>
          </a:xfrm>
          <a:prstGeom prst="ellipse">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l" rtl="0"/>
            <a:endParaRPr lang="en-US">
              <a:solidFill>
                <a:srgbClr val="000000"/>
              </a:solidFill>
            </a:endParaRPr>
          </a:p>
        </p:txBody>
      </p:sp>
      <p:sp>
        <p:nvSpPr>
          <p:cNvPr id="64527" name="Line 24"/>
          <p:cNvSpPr>
            <a:spLocks noChangeShapeType="1"/>
          </p:cNvSpPr>
          <p:nvPr/>
        </p:nvSpPr>
        <p:spPr bwMode="auto">
          <a:xfrm>
            <a:off x="2525713" y="3042708"/>
            <a:ext cx="1397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a:lstStyle/>
          <a:p>
            <a:pPr algn="l" rtl="0"/>
            <a:endParaRPr lang="en-US">
              <a:solidFill>
                <a:srgbClr val="000000"/>
              </a:solidFill>
            </a:endParaRPr>
          </a:p>
        </p:txBody>
      </p:sp>
      <p:grpSp>
        <p:nvGrpSpPr>
          <p:cNvPr id="64528" name="Group 64"/>
          <p:cNvGrpSpPr>
            <a:grpSpLocks/>
          </p:cNvGrpSpPr>
          <p:nvPr/>
        </p:nvGrpSpPr>
        <p:grpSpPr bwMode="auto">
          <a:xfrm>
            <a:off x="1563688" y="2135188"/>
            <a:ext cx="1651000" cy="596636"/>
            <a:chOff x="985" y="1614"/>
            <a:chExt cx="1040" cy="451"/>
          </a:xfrm>
        </p:grpSpPr>
        <p:sp>
          <p:nvSpPr>
            <p:cNvPr id="64576" name="Line 25"/>
            <p:cNvSpPr>
              <a:spLocks noChangeShapeType="1"/>
            </p:cNvSpPr>
            <p:nvPr/>
          </p:nvSpPr>
          <p:spPr bwMode="auto">
            <a:xfrm flipV="1">
              <a:off x="985" y="1782"/>
              <a:ext cx="1040" cy="6"/>
            </a:xfrm>
            <a:prstGeom prst="line">
              <a:avLst/>
            </a:prstGeom>
            <a:noFill/>
            <a:ln w="9525">
              <a:solidFill>
                <a:schemeClr val="hlink"/>
              </a:solidFill>
              <a:round/>
              <a:headEnd/>
              <a:tailEnd/>
            </a:ln>
            <a:extLst>
              <a:ext uri="{909E8E84-426E-40DD-AFC4-6F175D3DCCD1}">
                <a14:hiddenFill xmlns:a14="http://schemas.microsoft.com/office/drawing/2010/main" xmlns="">
                  <a:noFill/>
                </a14:hiddenFill>
              </a:ext>
            </a:extLst>
          </p:spPr>
          <p:txBody>
            <a:bodyPr/>
            <a:lstStyle/>
            <a:p>
              <a:pPr algn="l" rtl="0"/>
              <a:endParaRPr lang="en-US">
                <a:solidFill>
                  <a:srgbClr val="000000"/>
                </a:solidFill>
              </a:endParaRPr>
            </a:p>
          </p:txBody>
        </p:sp>
        <p:sp>
          <p:nvSpPr>
            <p:cNvPr id="64577" name="Line 26"/>
            <p:cNvSpPr>
              <a:spLocks noChangeShapeType="1"/>
            </p:cNvSpPr>
            <p:nvPr/>
          </p:nvSpPr>
          <p:spPr bwMode="auto">
            <a:xfrm flipV="1">
              <a:off x="1481" y="1614"/>
              <a:ext cx="0" cy="171"/>
            </a:xfrm>
            <a:prstGeom prst="line">
              <a:avLst/>
            </a:prstGeom>
            <a:noFill/>
            <a:ln w="9525">
              <a:solidFill>
                <a:schemeClr val="hlink"/>
              </a:solidFill>
              <a:round/>
              <a:headEnd/>
              <a:tailEnd/>
            </a:ln>
            <a:extLst>
              <a:ext uri="{909E8E84-426E-40DD-AFC4-6F175D3DCCD1}">
                <a14:hiddenFill xmlns:a14="http://schemas.microsoft.com/office/drawing/2010/main" xmlns="">
                  <a:noFill/>
                </a14:hiddenFill>
              </a:ext>
            </a:extLst>
          </p:spPr>
          <p:txBody>
            <a:bodyPr/>
            <a:lstStyle/>
            <a:p>
              <a:pPr algn="l" rtl="0"/>
              <a:endParaRPr lang="en-US">
                <a:solidFill>
                  <a:srgbClr val="000000"/>
                </a:solidFill>
              </a:endParaRPr>
            </a:p>
          </p:txBody>
        </p:sp>
        <p:sp>
          <p:nvSpPr>
            <p:cNvPr id="64578" name="Line 27"/>
            <p:cNvSpPr>
              <a:spLocks noChangeShapeType="1"/>
            </p:cNvSpPr>
            <p:nvPr/>
          </p:nvSpPr>
          <p:spPr bwMode="auto">
            <a:xfrm>
              <a:off x="1927" y="1785"/>
              <a:ext cx="0" cy="280"/>
            </a:xfrm>
            <a:prstGeom prst="line">
              <a:avLst/>
            </a:prstGeom>
            <a:noFill/>
            <a:ln w="9525">
              <a:solidFill>
                <a:schemeClr val="hlink"/>
              </a:solidFill>
              <a:round/>
              <a:headEnd/>
              <a:tailEnd/>
            </a:ln>
            <a:extLst>
              <a:ext uri="{909E8E84-426E-40DD-AFC4-6F175D3DCCD1}">
                <a14:hiddenFill xmlns:a14="http://schemas.microsoft.com/office/drawing/2010/main" xmlns="">
                  <a:noFill/>
                </a14:hiddenFill>
              </a:ext>
            </a:extLst>
          </p:spPr>
          <p:txBody>
            <a:bodyPr/>
            <a:lstStyle/>
            <a:p>
              <a:pPr algn="l" rtl="0"/>
              <a:endParaRPr lang="en-US">
                <a:solidFill>
                  <a:srgbClr val="000000"/>
                </a:solidFill>
              </a:endParaRPr>
            </a:p>
          </p:txBody>
        </p:sp>
      </p:grpSp>
      <p:sp>
        <p:nvSpPr>
          <p:cNvPr id="64529" name="Text Box 36"/>
          <p:cNvSpPr txBox="1">
            <a:spLocks noChangeArrowheads="1"/>
          </p:cNvSpPr>
          <p:nvPr/>
        </p:nvSpPr>
        <p:spPr bwMode="auto">
          <a:xfrm>
            <a:off x="2411414" y="2197366"/>
            <a:ext cx="101341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rgbClr val="000000"/>
                </a:solidFill>
                <a:latin typeface="Arial" pitchFamily="34" charset="0"/>
              </a:defRPr>
            </a:lvl1pPr>
            <a:lvl2pPr marL="742950" indent="-285750" eaLnBrk="0" hangingPunct="0">
              <a:defRPr>
                <a:solidFill>
                  <a:srgbClr val="000000"/>
                </a:solidFill>
                <a:latin typeface="Arial" pitchFamily="34" charset="0"/>
              </a:defRPr>
            </a:lvl2pPr>
            <a:lvl3pPr marL="1143000" indent="-228600" eaLnBrk="0" hangingPunct="0">
              <a:defRPr>
                <a:solidFill>
                  <a:srgbClr val="000000"/>
                </a:solidFill>
                <a:latin typeface="Arial" pitchFamily="34" charset="0"/>
              </a:defRPr>
            </a:lvl3pPr>
            <a:lvl4pPr marL="1600200" indent="-228600" eaLnBrk="0" hangingPunct="0">
              <a:defRPr>
                <a:solidFill>
                  <a:srgbClr val="000000"/>
                </a:solidFill>
                <a:latin typeface="Arial" pitchFamily="34" charset="0"/>
              </a:defRPr>
            </a:lvl4pPr>
            <a:lvl5pPr marL="2057400" indent="-228600" eaLnBrk="0" hangingPunct="0">
              <a:defRPr>
                <a:solidFill>
                  <a:srgbClr val="000000"/>
                </a:solidFill>
                <a:latin typeface="Arial" pitchFamily="34"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9pPr>
          </a:lstStyle>
          <a:p>
            <a:pPr algn="l" rtl="0">
              <a:buFont typeface="Wingdings" pitchFamily="2" charset="2"/>
              <a:buNone/>
            </a:pPr>
            <a:r>
              <a:rPr lang="en-GB" sz="1000"/>
              <a:t>CEI 61850-8-1</a:t>
            </a:r>
          </a:p>
        </p:txBody>
      </p:sp>
      <p:sp>
        <p:nvSpPr>
          <p:cNvPr id="64530" name="Line 37"/>
          <p:cNvSpPr>
            <a:spLocks noChangeShapeType="1"/>
          </p:cNvSpPr>
          <p:nvPr/>
        </p:nvSpPr>
        <p:spPr bwMode="auto">
          <a:xfrm>
            <a:off x="2863850" y="2496344"/>
            <a:ext cx="1030288" cy="0"/>
          </a:xfrm>
          <a:prstGeom prst="line">
            <a:avLst/>
          </a:prstGeom>
          <a:noFill/>
          <a:ln w="38100">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pPr algn="l" rtl="0"/>
            <a:endParaRPr lang="en-US">
              <a:solidFill>
                <a:srgbClr val="000000"/>
              </a:solidFill>
            </a:endParaRPr>
          </a:p>
        </p:txBody>
      </p:sp>
      <p:sp>
        <p:nvSpPr>
          <p:cNvPr id="64531" name="Line 38"/>
          <p:cNvSpPr>
            <a:spLocks noChangeShapeType="1"/>
          </p:cNvSpPr>
          <p:nvPr/>
        </p:nvSpPr>
        <p:spPr bwMode="auto">
          <a:xfrm flipV="1">
            <a:off x="3225801" y="2357438"/>
            <a:ext cx="690563" cy="0"/>
          </a:xfrm>
          <a:prstGeom prst="line">
            <a:avLst/>
          </a:prstGeom>
          <a:noFill/>
          <a:ln w="9525">
            <a:solidFill>
              <a:schemeClr val="hlink"/>
            </a:solidFill>
            <a:prstDash val="dash"/>
            <a:round/>
            <a:headEnd/>
            <a:tailEnd/>
          </a:ln>
          <a:extLst>
            <a:ext uri="{909E8E84-426E-40DD-AFC4-6F175D3DCCD1}">
              <a14:hiddenFill xmlns:a14="http://schemas.microsoft.com/office/drawing/2010/main" xmlns="">
                <a:noFill/>
              </a14:hiddenFill>
            </a:ext>
          </a:extLst>
        </p:spPr>
        <p:txBody>
          <a:bodyPr/>
          <a:lstStyle/>
          <a:p>
            <a:pPr algn="l" rtl="0"/>
            <a:endParaRPr lang="en-US">
              <a:solidFill>
                <a:srgbClr val="000000"/>
              </a:solidFill>
            </a:endParaRPr>
          </a:p>
        </p:txBody>
      </p:sp>
      <p:sp>
        <p:nvSpPr>
          <p:cNvPr id="64532" name="AutoShape 41"/>
          <p:cNvSpPr>
            <a:spLocks noChangeAspect="1" noChangeArrowheads="1"/>
          </p:cNvSpPr>
          <p:nvPr/>
        </p:nvSpPr>
        <p:spPr bwMode="auto">
          <a:xfrm>
            <a:off x="2386013" y="4037542"/>
            <a:ext cx="196850" cy="244740"/>
          </a:xfrm>
          <a:prstGeom prst="lightningBolt">
            <a:avLst/>
          </a:prstGeom>
          <a:gradFill rotWithShape="1">
            <a:gsLst>
              <a:gs pos="0">
                <a:srgbClr val="FF6600"/>
              </a:gs>
              <a:gs pos="100000">
                <a:srgbClr val="FFFF66"/>
              </a:gs>
            </a:gsLst>
            <a:path path="rect">
              <a:fillToRect l="50000" t="50000" r="50000" b="50000"/>
            </a:path>
          </a:gradFill>
          <a:ln w="9525">
            <a:solidFill>
              <a:srgbClr val="FF0000"/>
            </a:solidFill>
            <a:miter lim="800000"/>
            <a:headEnd/>
            <a:tailEnd/>
          </a:ln>
        </p:spPr>
        <p:txBody>
          <a:bodyPr wrap="none" anchor="ctr"/>
          <a:lstStyle/>
          <a:p>
            <a:pPr algn="l" rtl="0"/>
            <a:endParaRPr lang="en-US">
              <a:solidFill>
                <a:srgbClr val="000000"/>
              </a:solidFill>
            </a:endParaRPr>
          </a:p>
        </p:txBody>
      </p:sp>
      <p:sp>
        <p:nvSpPr>
          <p:cNvPr id="64533" name="Line 42"/>
          <p:cNvSpPr>
            <a:spLocks noChangeShapeType="1"/>
          </p:cNvSpPr>
          <p:nvPr/>
        </p:nvSpPr>
        <p:spPr bwMode="auto">
          <a:xfrm>
            <a:off x="2428875" y="3738563"/>
            <a:ext cx="0" cy="588698"/>
          </a:xfrm>
          <a:prstGeom prst="line">
            <a:avLst/>
          </a:prstGeom>
          <a:noFill/>
          <a:ln w="19050">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pPr algn="l" rtl="0"/>
            <a:endParaRPr lang="en-US">
              <a:solidFill>
                <a:srgbClr val="000000"/>
              </a:solidFill>
            </a:endParaRPr>
          </a:p>
        </p:txBody>
      </p:sp>
      <p:grpSp>
        <p:nvGrpSpPr>
          <p:cNvPr id="64534" name="Group 62"/>
          <p:cNvGrpSpPr>
            <a:grpSpLocks/>
          </p:cNvGrpSpPr>
          <p:nvPr/>
        </p:nvGrpSpPr>
        <p:grpSpPr bwMode="auto">
          <a:xfrm>
            <a:off x="2627313" y="1326885"/>
            <a:ext cx="1833562" cy="707760"/>
            <a:chOff x="1655" y="1003"/>
            <a:chExt cx="1155" cy="535"/>
          </a:xfrm>
        </p:grpSpPr>
        <p:grpSp>
          <p:nvGrpSpPr>
            <p:cNvPr id="64572" name="Group 61"/>
            <p:cNvGrpSpPr>
              <a:grpSpLocks/>
            </p:cNvGrpSpPr>
            <p:nvPr/>
          </p:nvGrpSpPr>
          <p:grpSpPr bwMode="auto">
            <a:xfrm>
              <a:off x="2082" y="1003"/>
              <a:ext cx="728" cy="535"/>
              <a:chOff x="2082" y="1003"/>
              <a:chExt cx="728" cy="535"/>
            </a:xfrm>
          </p:grpSpPr>
          <p:sp>
            <p:nvSpPr>
              <p:cNvPr id="64574" name="AutoShape 51"/>
              <p:cNvSpPr>
                <a:spLocks noChangeArrowheads="1"/>
              </p:cNvSpPr>
              <p:nvPr/>
            </p:nvSpPr>
            <p:spPr bwMode="auto">
              <a:xfrm>
                <a:off x="2082" y="1003"/>
                <a:ext cx="703" cy="480"/>
              </a:xfrm>
              <a:prstGeom prst="roundRect">
                <a:avLst>
                  <a:gd name="adj" fmla="val 16667"/>
                </a:avLst>
              </a:prstGeom>
              <a:noFill/>
              <a:ln w="19050" algn="ctr">
                <a:solidFill>
                  <a:schemeClr val="accent1"/>
                </a:solidFill>
                <a:round/>
                <a:headEnd/>
                <a:tailEnd/>
              </a:ln>
              <a:extLst>
                <a:ext uri="{909E8E84-426E-40DD-AFC4-6F175D3DCCD1}">
                  <a14:hiddenFill xmlns:a14="http://schemas.microsoft.com/office/drawing/2010/main" xmlns="">
                    <a:solidFill>
                      <a:srgbClr val="FFFFFF"/>
                    </a:solidFill>
                  </a14:hiddenFill>
                </a:ext>
              </a:extLst>
            </p:spPr>
            <p:txBody>
              <a:bodyPr wrap="none" lIns="0" tIns="0" rIns="0" bIns="0" anchor="ctr"/>
              <a:lstStyle/>
              <a:p>
                <a:pPr algn="l" rtl="0"/>
                <a:endParaRPr lang="en-US">
                  <a:solidFill>
                    <a:srgbClr val="000000"/>
                  </a:solidFill>
                </a:endParaRPr>
              </a:p>
            </p:txBody>
          </p:sp>
          <p:sp>
            <p:nvSpPr>
              <p:cNvPr id="64575" name="Text Box 35"/>
              <p:cNvSpPr txBox="1">
                <a:spLocks noChangeArrowheads="1"/>
              </p:cNvSpPr>
              <p:nvPr/>
            </p:nvSpPr>
            <p:spPr bwMode="auto">
              <a:xfrm>
                <a:off x="2089" y="1003"/>
                <a:ext cx="721" cy="5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rgbClr val="000000"/>
                    </a:solidFill>
                    <a:latin typeface="Arial" pitchFamily="34" charset="0"/>
                  </a:defRPr>
                </a:lvl1pPr>
                <a:lvl2pPr marL="742950" indent="-285750" eaLnBrk="0" hangingPunct="0">
                  <a:defRPr>
                    <a:solidFill>
                      <a:srgbClr val="000000"/>
                    </a:solidFill>
                    <a:latin typeface="Arial" pitchFamily="34" charset="0"/>
                  </a:defRPr>
                </a:lvl2pPr>
                <a:lvl3pPr marL="1143000" indent="-228600" eaLnBrk="0" hangingPunct="0">
                  <a:defRPr>
                    <a:solidFill>
                      <a:srgbClr val="000000"/>
                    </a:solidFill>
                    <a:latin typeface="Arial" pitchFamily="34" charset="0"/>
                  </a:defRPr>
                </a:lvl3pPr>
                <a:lvl4pPr marL="1600200" indent="-228600" eaLnBrk="0" hangingPunct="0">
                  <a:defRPr>
                    <a:solidFill>
                      <a:srgbClr val="000000"/>
                    </a:solidFill>
                    <a:latin typeface="Arial" pitchFamily="34" charset="0"/>
                  </a:defRPr>
                </a:lvl4pPr>
                <a:lvl5pPr marL="2057400" indent="-228600" eaLnBrk="0" hangingPunct="0">
                  <a:defRPr>
                    <a:solidFill>
                      <a:srgbClr val="000000"/>
                    </a:solidFill>
                    <a:latin typeface="Arial" pitchFamily="34"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9pPr>
              </a:lstStyle>
              <a:p>
                <a:pPr algn="ctr" rtl="0">
                  <a:spcBef>
                    <a:spcPct val="0"/>
                  </a:spcBef>
                  <a:buFont typeface="Wingdings" pitchFamily="2" charset="2"/>
                  <a:buNone/>
                </a:pPr>
                <a:r>
                  <a:rPr lang="en-GB" sz="1000"/>
                  <a:t>¡Sí, lo soy!</a:t>
                </a:r>
              </a:p>
              <a:p>
                <a:pPr algn="ctr" rtl="0">
                  <a:spcBef>
                    <a:spcPct val="0"/>
                  </a:spcBef>
                  <a:buFont typeface="Wingdings" pitchFamily="2" charset="2"/>
                  <a:buNone/>
                </a:pPr>
                <a:r>
                  <a:rPr lang="en-GB" sz="1000"/>
                  <a:t>bloquearé el</a:t>
                </a:r>
              </a:p>
              <a:p>
                <a:pPr algn="ctr" rtl="0">
                  <a:spcBef>
                    <a:spcPct val="0"/>
                  </a:spcBef>
                  <a:buFont typeface="Wingdings" pitchFamily="2" charset="2"/>
                  <a:buNone/>
                </a:pPr>
                <a:r>
                  <a:rPr lang="en-GB" sz="1000"/>
                  <a:t>Inst. ¡JEFE!</a:t>
                </a:r>
                <a:br>
                  <a:rPr lang="en-GB" sz="1000"/>
                </a:br>
                <a:r>
                  <a:rPr lang="en-GB" sz="1000"/>
                  <a:t>Bloque-PHIPTOC!</a:t>
                </a:r>
              </a:p>
            </p:txBody>
          </p:sp>
        </p:grpSp>
        <p:sp>
          <p:nvSpPr>
            <p:cNvPr id="64573" name="Line 53"/>
            <p:cNvSpPr>
              <a:spLocks noChangeShapeType="1"/>
            </p:cNvSpPr>
            <p:nvPr/>
          </p:nvSpPr>
          <p:spPr bwMode="auto">
            <a:xfrm flipH="1">
              <a:off x="1655" y="1274"/>
              <a:ext cx="386" cy="115"/>
            </a:xfrm>
            <a:prstGeom prst="line">
              <a:avLst/>
            </a:prstGeom>
            <a:noFill/>
            <a:ln w="19050">
              <a:solidFill>
                <a:schemeClr val="accent1"/>
              </a:solidFill>
              <a:round/>
              <a:headEnd type="triangle" w="med" len="med"/>
              <a:tailEnd/>
            </a:ln>
            <a:extLst>
              <a:ext uri="{909E8E84-426E-40DD-AFC4-6F175D3DCCD1}">
                <a14:hiddenFill xmlns:a14="http://schemas.microsoft.com/office/drawing/2010/main" xmlns="">
                  <a:noFill/>
                </a14:hiddenFill>
              </a:ext>
            </a:extLst>
          </p:spPr>
          <p:txBody>
            <a:bodyPr lIns="0" tIns="0" rIns="0" bIns="0"/>
            <a:lstStyle/>
            <a:p>
              <a:pPr algn="l" rtl="0"/>
              <a:endParaRPr lang="en-US">
                <a:solidFill>
                  <a:srgbClr val="000000"/>
                </a:solidFill>
              </a:endParaRPr>
            </a:p>
          </p:txBody>
        </p:sp>
      </p:grpSp>
      <p:grpSp>
        <p:nvGrpSpPr>
          <p:cNvPr id="64535" name="Group 63"/>
          <p:cNvGrpSpPr>
            <a:grpSpLocks/>
          </p:cNvGrpSpPr>
          <p:nvPr/>
        </p:nvGrpSpPr>
        <p:grpSpPr bwMode="auto">
          <a:xfrm>
            <a:off x="3240088" y="2977887"/>
            <a:ext cx="1282700" cy="1415521"/>
            <a:chOff x="2041" y="2251"/>
            <a:chExt cx="808" cy="1070"/>
          </a:xfrm>
        </p:grpSpPr>
        <p:grpSp>
          <p:nvGrpSpPr>
            <p:cNvPr id="64568" name="Group 56"/>
            <p:cNvGrpSpPr>
              <a:grpSpLocks/>
            </p:cNvGrpSpPr>
            <p:nvPr/>
          </p:nvGrpSpPr>
          <p:grpSpPr bwMode="auto">
            <a:xfrm>
              <a:off x="2132" y="2727"/>
              <a:ext cx="717" cy="594"/>
              <a:chOff x="862" y="3521"/>
              <a:chExt cx="717" cy="594"/>
            </a:xfrm>
          </p:grpSpPr>
          <p:sp>
            <p:nvSpPr>
              <p:cNvPr id="64570" name="AutoShape 57"/>
              <p:cNvSpPr>
                <a:spLocks noChangeArrowheads="1"/>
              </p:cNvSpPr>
              <p:nvPr/>
            </p:nvSpPr>
            <p:spPr bwMode="auto">
              <a:xfrm>
                <a:off x="862" y="3521"/>
                <a:ext cx="703" cy="465"/>
              </a:xfrm>
              <a:prstGeom prst="roundRect">
                <a:avLst>
                  <a:gd name="adj" fmla="val 16667"/>
                </a:avLst>
              </a:prstGeom>
              <a:noFill/>
              <a:ln w="19050" algn="ctr">
                <a:solidFill>
                  <a:schemeClr val="accent1"/>
                </a:solidFill>
                <a:round/>
                <a:headEnd/>
                <a:tailEnd/>
              </a:ln>
              <a:extLst>
                <a:ext uri="{909E8E84-426E-40DD-AFC4-6F175D3DCCD1}">
                  <a14:hiddenFill xmlns:a14="http://schemas.microsoft.com/office/drawing/2010/main" xmlns="">
                    <a:solidFill>
                      <a:srgbClr val="FFFFFF"/>
                    </a:solidFill>
                  </a14:hiddenFill>
                </a:ext>
              </a:extLst>
            </p:spPr>
            <p:txBody>
              <a:bodyPr wrap="none" lIns="0" tIns="0" rIns="0" bIns="0" anchor="ctr"/>
              <a:lstStyle/>
              <a:p>
                <a:pPr algn="l" rtl="0"/>
                <a:endParaRPr lang="en-US">
                  <a:solidFill>
                    <a:srgbClr val="000000"/>
                  </a:solidFill>
                </a:endParaRPr>
              </a:p>
            </p:txBody>
          </p:sp>
          <p:sp>
            <p:nvSpPr>
              <p:cNvPr id="64571" name="Text Box 58"/>
              <p:cNvSpPr txBox="1">
                <a:spLocks noChangeArrowheads="1"/>
              </p:cNvSpPr>
              <p:nvPr/>
            </p:nvSpPr>
            <p:spPr bwMode="auto">
              <a:xfrm>
                <a:off x="876" y="3580"/>
                <a:ext cx="703" cy="5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rgbClr val="000000"/>
                    </a:solidFill>
                    <a:latin typeface="Arial" pitchFamily="34" charset="0"/>
                  </a:defRPr>
                </a:lvl1pPr>
                <a:lvl2pPr marL="742950" indent="-285750" eaLnBrk="0" hangingPunct="0">
                  <a:defRPr>
                    <a:solidFill>
                      <a:srgbClr val="000000"/>
                    </a:solidFill>
                    <a:latin typeface="Arial" pitchFamily="34" charset="0"/>
                  </a:defRPr>
                </a:lvl2pPr>
                <a:lvl3pPr marL="1143000" indent="-228600" eaLnBrk="0" hangingPunct="0">
                  <a:defRPr>
                    <a:solidFill>
                      <a:srgbClr val="000000"/>
                    </a:solidFill>
                    <a:latin typeface="Arial" pitchFamily="34" charset="0"/>
                  </a:defRPr>
                </a:lvl3pPr>
                <a:lvl4pPr marL="1600200" indent="-228600" eaLnBrk="0" hangingPunct="0">
                  <a:defRPr>
                    <a:solidFill>
                      <a:srgbClr val="000000"/>
                    </a:solidFill>
                    <a:latin typeface="Arial" pitchFamily="34" charset="0"/>
                  </a:defRPr>
                </a:lvl4pPr>
                <a:lvl5pPr marL="2057400" indent="-228600" eaLnBrk="0" hangingPunct="0">
                  <a:defRPr>
                    <a:solidFill>
                      <a:srgbClr val="000000"/>
                    </a:solidFill>
                    <a:latin typeface="Arial" pitchFamily="34" charset="0"/>
                  </a:defRPr>
                </a:lvl5pPr>
                <a:lvl6pPr marL="25146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6pPr>
                <a:lvl7pPr marL="29718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7pPr>
                <a:lvl8pPr marL="34290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8pPr>
                <a:lvl9pPr marL="3886200" indent="-228600" eaLnBrk="0" fontAlgn="base" hangingPunct="0">
                  <a:spcBef>
                    <a:spcPct val="50000"/>
                  </a:spcBef>
                  <a:spcAft>
                    <a:spcPct val="0"/>
                  </a:spcAft>
                  <a:buClr>
                    <a:schemeClr val="tx2"/>
                  </a:buClr>
                  <a:buSzPct val="70000"/>
                  <a:buFont typeface="Wingdings" pitchFamily="2" charset="2"/>
                  <a:buChar char="§"/>
                  <a:defRPr>
                    <a:solidFill>
                      <a:srgbClr val="000000"/>
                    </a:solidFill>
                    <a:latin typeface="Arial" pitchFamily="34" charset="0"/>
                  </a:defRPr>
                </a:lvl9pPr>
              </a:lstStyle>
              <a:p>
                <a:pPr algn="ctr" rtl="0">
                  <a:buFont typeface="Wingdings" pitchFamily="2" charset="2"/>
                  <a:buNone/>
                </a:pPr>
                <a:r>
                  <a:rPr lang="en-GB" sz="1000"/>
                  <a:t>Quien es</a:t>
                </a:r>
                <a:br>
                  <a:rPr lang="en-GB" sz="1000"/>
                </a:br>
                <a:r>
                  <a:rPr lang="en-GB" sz="1000"/>
                  <a:t>¿interesado?</a:t>
                </a:r>
                <a:br>
                  <a:rPr lang="en-GB" sz="1000"/>
                </a:br>
                <a:r>
                  <a:rPr lang="en-GB" sz="1000"/>
                  <a:t>PHLPTOC-¡empieza!</a:t>
                </a:r>
              </a:p>
              <a:p>
                <a:pPr algn="ctr" rtl="0"/>
                <a:endParaRPr lang="en-GB" sz="1000"/>
              </a:p>
            </p:txBody>
          </p:sp>
        </p:grpSp>
        <p:sp>
          <p:nvSpPr>
            <p:cNvPr id="64569" name="Line 59"/>
            <p:cNvSpPr>
              <a:spLocks noChangeShapeType="1"/>
            </p:cNvSpPr>
            <p:nvPr/>
          </p:nvSpPr>
          <p:spPr bwMode="auto">
            <a:xfrm flipH="1" flipV="1">
              <a:off x="2041" y="2251"/>
              <a:ext cx="431" cy="476"/>
            </a:xfrm>
            <a:prstGeom prst="line">
              <a:avLst/>
            </a:prstGeom>
            <a:noFill/>
            <a:ln w="19050">
              <a:solidFill>
                <a:schemeClr val="accent1"/>
              </a:solidFill>
              <a:round/>
              <a:headEnd type="triangle" w="med" len="med"/>
              <a:tailEnd/>
            </a:ln>
            <a:extLst>
              <a:ext uri="{909E8E84-426E-40DD-AFC4-6F175D3DCCD1}">
                <a14:hiddenFill xmlns:a14="http://schemas.microsoft.com/office/drawing/2010/main" xmlns="">
                  <a:noFill/>
                </a14:hiddenFill>
              </a:ext>
            </a:extLst>
          </p:spPr>
          <p:txBody>
            <a:bodyPr lIns="0" tIns="0" rIns="0" bIns="0"/>
            <a:lstStyle/>
            <a:p>
              <a:pPr algn="l" rtl="0"/>
              <a:endParaRPr lang="en-US">
                <a:solidFill>
                  <a:srgbClr val="000000"/>
                </a:solidFill>
              </a:endParaRPr>
            </a:p>
          </p:txBody>
        </p:sp>
      </p:grpSp>
      <p:sp>
        <p:nvSpPr>
          <p:cNvPr id="64536" name="Line 74"/>
          <p:cNvSpPr>
            <a:spLocks noChangeAspect="1" noChangeShapeType="1"/>
          </p:cNvSpPr>
          <p:nvPr/>
        </p:nvSpPr>
        <p:spPr bwMode="auto">
          <a:xfrm>
            <a:off x="1860550" y="2177521"/>
            <a:ext cx="0" cy="316178"/>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a:lstStyle/>
          <a:p>
            <a:pPr algn="l" rtl="0"/>
            <a:endParaRPr lang="en-US">
              <a:solidFill>
                <a:srgbClr val="000000"/>
              </a:solidFill>
            </a:endParaRPr>
          </a:p>
        </p:txBody>
      </p:sp>
      <p:grpSp>
        <p:nvGrpSpPr>
          <p:cNvPr id="64537" name="Group 63"/>
          <p:cNvGrpSpPr>
            <a:grpSpLocks/>
          </p:cNvGrpSpPr>
          <p:nvPr/>
        </p:nvGrpSpPr>
        <p:grpSpPr bwMode="auto">
          <a:xfrm>
            <a:off x="2370139" y="2492375"/>
            <a:ext cx="111125" cy="152136"/>
            <a:chOff x="3359942" y="2833688"/>
            <a:chExt cx="109540" cy="182562"/>
          </a:xfrm>
        </p:grpSpPr>
        <p:sp>
          <p:nvSpPr>
            <p:cNvPr id="64565" name="Line 303"/>
            <p:cNvSpPr>
              <a:spLocks noChangeShapeType="1"/>
            </p:cNvSpPr>
            <p:nvPr/>
          </p:nvSpPr>
          <p:spPr bwMode="auto">
            <a:xfrm flipV="1">
              <a:off x="3416300" y="2833688"/>
              <a:ext cx="0" cy="1270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lIns="0" tIns="0" rIns="0" bIns="0"/>
            <a:lstStyle/>
            <a:p>
              <a:pPr algn="l" rtl="0"/>
              <a:endParaRPr lang="en-US">
                <a:solidFill>
                  <a:srgbClr val="000000"/>
                </a:solidFill>
              </a:endParaRPr>
            </a:p>
          </p:txBody>
        </p:sp>
        <p:cxnSp>
          <p:nvCxnSpPr>
            <p:cNvPr id="64566" name="Straight Connector 65"/>
            <p:cNvCxnSpPr>
              <a:cxnSpLocks noChangeShapeType="1"/>
            </p:cNvCxnSpPr>
            <p:nvPr/>
          </p:nvCxnSpPr>
          <p:spPr bwMode="auto">
            <a:xfrm rot="16200000" flipH="1">
              <a:off x="3359943" y="2906710"/>
              <a:ext cx="109539" cy="109539"/>
            </a:xfrm>
            <a:prstGeom prst="line">
              <a:avLst/>
            </a:prstGeom>
            <a:noFill/>
            <a:ln w="19050" algn="ctr">
              <a:solidFill>
                <a:schemeClr val="tx1"/>
              </a:solidFill>
              <a:round/>
              <a:headEnd/>
              <a:tailEnd/>
            </a:ln>
            <a:extLst>
              <a:ext uri="{909E8E84-426E-40DD-AFC4-6F175D3DCCD1}">
                <a14:hiddenFill xmlns:a14="http://schemas.microsoft.com/office/drawing/2010/main" xmlns="">
                  <a:noFill/>
                </a14:hiddenFill>
              </a:ext>
            </a:extLst>
          </p:spPr>
        </p:cxnSp>
        <p:cxnSp>
          <p:nvCxnSpPr>
            <p:cNvPr id="64567" name="Straight Connector 66"/>
            <p:cNvCxnSpPr>
              <a:cxnSpLocks noChangeShapeType="1"/>
            </p:cNvCxnSpPr>
            <p:nvPr/>
          </p:nvCxnSpPr>
          <p:spPr bwMode="auto">
            <a:xfrm rot="5400000" flipH="1" flipV="1">
              <a:off x="3359942" y="2906710"/>
              <a:ext cx="109540" cy="109539"/>
            </a:xfrm>
            <a:prstGeom prst="line">
              <a:avLst/>
            </a:prstGeom>
            <a:noFill/>
            <a:ln w="19050" algn="ctr">
              <a:solidFill>
                <a:schemeClr val="tx1"/>
              </a:solidFill>
              <a:round/>
              <a:headEnd/>
              <a:tailEnd/>
            </a:ln>
            <a:extLst>
              <a:ext uri="{909E8E84-426E-40DD-AFC4-6F175D3DCCD1}">
                <a14:hiddenFill xmlns:a14="http://schemas.microsoft.com/office/drawing/2010/main" xmlns="">
                  <a:noFill/>
                </a14:hiddenFill>
              </a:ext>
            </a:extLst>
          </p:spPr>
        </p:cxnSp>
      </p:grpSp>
      <p:cxnSp>
        <p:nvCxnSpPr>
          <p:cNvPr id="64538" name="Straight Connector 99"/>
          <p:cNvCxnSpPr>
            <a:cxnSpLocks noChangeShapeType="1"/>
          </p:cNvCxnSpPr>
          <p:nvPr/>
        </p:nvCxnSpPr>
        <p:spPr bwMode="auto">
          <a:xfrm rot="5400000" flipH="1" flipV="1">
            <a:off x="2242212" y="2677452"/>
            <a:ext cx="371740" cy="1587"/>
          </a:xfrm>
          <a:prstGeom prst="line">
            <a:avLst/>
          </a:prstGeom>
          <a:noFill/>
          <a:ln w="19050" algn="ctr">
            <a:solidFill>
              <a:schemeClr val="tx1"/>
            </a:solidFill>
            <a:round/>
            <a:headEnd/>
            <a:tailEnd/>
          </a:ln>
          <a:extLst>
            <a:ext uri="{909E8E84-426E-40DD-AFC4-6F175D3DCCD1}">
              <a14:hiddenFill xmlns:a14="http://schemas.microsoft.com/office/drawing/2010/main" xmlns="">
                <a:noFill/>
              </a14:hiddenFill>
            </a:ext>
          </a:extLst>
        </p:spPr>
      </p:cxnSp>
      <p:graphicFrame>
        <p:nvGraphicFramePr>
          <p:cNvPr id="101" name="Content Placeholder 11"/>
          <p:cNvGraphicFramePr>
            <a:graphicFrameLocks noGrp="1"/>
          </p:cNvGraphicFramePr>
          <p:nvPr>
            <p:ph idx="1"/>
          </p:nvPr>
        </p:nvGraphicFramePr>
        <p:xfrm>
          <a:off x="4643439" y="1326886"/>
          <a:ext cx="3475037" cy="2857728"/>
        </p:xfrm>
        <a:graphic>
          <a:graphicData uri="http://schemas.openxmlformats.org/drawingml/2006/table">
            <a:tbl>
              <a:tblPr firstRow="1" bandRow="1">
                <a:tableStyleId>{5C22544A-7EE6-4342-B048-85BDC9FD1C3A}</a:tableStyleId>
              </a:tblPr>
              <a:tblGrid>
                <a:gridCol w="2424302"/>
                <a:gridCol w="1050735"/>
              </a:tblGrid>
              <a:tr h="525730">
                <a:tc gridSpan="2">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US" sz="1000" b="1" i="0" u="none" strike="noStrike" cap="none" normalizeH="0" baseline="0" dirty="0" smtClean="0">
                          <a:ln>
                            <a:noFill/>
                          </a:ln>
                          <a:solidFill>
                            <a:schemeClr val="tx1"/>
                          </a:solidFill>
                          <a:effectLst/>
                          <a:latin typeface="Helvetica" pitchFamily="34" charset="0"/>
                        </a:rPr>
                        <a:t>Ajuste de retardo con inst. Protección de aire acondicionado</a:t>
                      </a:r>
                    </a:p>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US" sz="1000" b="1" i="0" u="none" strike="noStrike" cap="none" normalizeH="0" baseline="0" dirty="0" smtClean="0">
                          <a:ln>
                            <a:noFill/>
                          </a:ln>
                          <a:solidFill>
                            <a:schemeClr val="tx1"/>
                          </a:solidFill>
                          <a:effectLst/>
                          <a:latin typeface="Helvetica" pitchFamily="34" charset="0"/>
                        </a:rPr>
                        <a:t>(Aproximación REF615 GOOSE)</a:t>
                      </a:r>
                    </a:p>
                  </a:txBody>
                  <a:tcPr marL="91420" marR="91420" marT="38100" marB="3810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l" rtl="0"/>
                      <a:endParaRPr lang="en-US" dirty="0"/>
                    </a:p>
                  </a:txBody>
                  <a:tcPr/>
                </a:tc>
              </a:tr>
              <a:tr h="454959">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1000" b="0" i="0" u="none" strike="noStrike" cap="none" normalizeH="0" baseline="0" dirty="0" smtClean="0">
                          <a:ln>
                            <a:noFill/>
                          </a:ln>
                          <a:solidFill>
                            <a:schemeClr val="tx1"/>
                          </a:solidFill>
                          <a:effectLst/>
                          <a:latin typeface="Helvetica" pitchFamily="34" charset="0"/>
                        </a:rPr>
                        <a:t>Seguridad marginal, por ejemplo, retraso en la operación debido a la saturación de TI.</a:t>
                      </a:r>
                    </a:p>
                  </a:txBody>
                  <a:tcPr marL="91420" marR="91420" marT="38100" marB="3810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1000" b="1" i="0" u="none" strike="noStrike" cap="none" normalizeH="0" baseline="0" dirty="0" smtClean="0">
                          <a:ln>
                            <a:noFill/>
                          </a:ln>
                          <a:solidFill>
                            <a:schemeClr val="tx1"/>
                          </a:solidFill>
                          <a:effectLst/>
                          <a:latin typeface="Helvetica" pitchFamily="34" charset="0"/>
                        </a:rPr>
                        <a:t>20…40ms</a:t>
                      </a:r>
                    </a:p>
                  </a:txBody>
                  <a:tcPr marL="35992" marR="35992" marT="30000" marB="3000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r>
              <a:tr h="410025">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1000" b="0" i="0" u="none" strike="noStrike" cap="none" normalizeH="0" baseline="0" dirty="0" smtClean="0">
                          <a:ln>
                            <a:noFill/>
                          </a:ln>
                          <a:solidFill>
                            <a:schemeClr val="tx1"/>
                          </a:solidFill>
                          <a:effectLst/>
                          <a:latin typeface="Helvetica" pitchFamily="34" charset="0"/>
                        </a:rPr>
                        <a:t>Retardo de inicio de protección O/C</a:t>
                      </a:r>
                    </a:p>
                  </a:txBody>
                  <a:tcPr marL="91420" marR="91420" marT="38100" marB="38100"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1000" b="1" i="0" u="none" strike="noStrike" cap="none" normalizeH="0" baseline="0" dirty="0" smtClean="0">
                          <a:ln>
                            <a:noFill/>
                          </a:ln>
                          <a:solidFill>
                            <a:schemeClr val="tx1"/>
                          </a:solidFill>
                          <a:effectLst/>
                          <a:latin typeface="Helvetica" pitchFamily="34" charset="0"/>
                        </a:rPr>
                        <a:t>20ms</a:t>
                      </a:r>
                    </a:p>
                  </a:txBody>
                  <a:tcPr marL="35992" marR="35992" marT="30000" marB="30000"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r>
              <a:tr h="454959">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1000" b="0" i="0" u="none" strike="noStrike" cap="none" normalizeH="0" baseline="0" dirty="0" smtClean="0">
                          <a:ln>
                            <a:noFill/>
                          </a:ln>
                          <a:solidFill>
                            <a:schemeClr val="tx1"/>
                          </a:solidFill>
                          <a:effectLst/>
                          <a:latin typeface="Helvetica" pitchFamily="34" charset="0"/>
                        </a:rPr>
                        <a:t>Tiempo de retardo del inst. Bloqueo de etapa O/C</a:t>
                      </a:r>
                    </a:p>
                  </a:txBody>
                  <a:tcPr marL="91420" marR="91420" marT="38100" marB="38100"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1000" b="1" i="0" u="none" strike="noStrike" cap="none" normalizeH="0" baseline="0" dirty="0" smtClean="0">
                          <a:ln>
                            <a:noFill/>
                          </a:ln>
                          <a:solidFill>
                            <a:schemeClr val="tx1"/>
                          </a:solidFill>
                          <a:effectLst/>
                          <a:latin typeface="Helvetica" pitchFamily="34" charset="0"/>
                        </a:rPr>
                        <a:t>5ms</a:t>
                      </a:r>
                    </a:p>
                  </a:txBody>
                  <a:tcPr marL="35992" marR="35992" marT="30000" marB="30000"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r>
              <a:tr h="454959">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1000" b="0" i="0" u="none" strike="noStrike" cap="none" normalizeH="0" baseline="0" dirty="0" smtClean="0">
                          <a:ln>
                            <a:noFill/>
                          </a:ln>
                          <a:solidFill>
                            <a:schemeClr val="tx1"/>
                          </a:solidFill>
                          <a:effectLst/>
                          <a:latin typeface="Helvetica" pitchFamily="34" charset="0"/>
                        </a:rPr>
                        <a:t>Retraso de GANSO</a:t>
                      </a:r>
                      <a:br>
                        <a:rPr kumimoji="1" lang="en-GB" sz="1000" b="0" i="0" u="none" strike="noStrike" cap="none" normalizeH="0" baseline="0" dirty="0" smtClean="0">
                          <a:ln>
                            <a:noFill/>
                          </a:ln>
                          <a:solidFill>
                            <a:schemeClr val="tx1"/>
                          </a:solidFill>
                          <a:effectLst/>
                          <a:latin typeface="Helvetica" pitchFamily="34" charset="0"/>
                        </a:rPr>
                      </a:br>
                      <a:r>
                        <a:rPr kumimoji="1" lang="en-GB" sz="1000" b="0" i="0" u="none" strike="noStrike" cap="none" normalizeH="0" baseline="0" dirty="0" smtClean="0">
                          <a:ln>
                            <a:noFill/>
                          </a:ln>
                          <a:solidFill>
                            <a:schemeClr val="tx1"/>
                          </a:solidFill>
                          <a:effectLst/>
                          <a:latin typeface="Helvetica" pitchFamily="34" charset="0"/>
                        </a:rPr>
                        <a:t>(Tipo 1A, Clase P1)</a:t>
                      </a:r>
                    </a:p>
                  </a:txBody>
                  <a:tcPr marL="91420" marR="91420" marT="38100" marB="38100"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1000" b="1" i="0" u="none" strike="noStrike" cap="none" normalizeH="0" baseline="0" dirty="0" smtClean="0">
                          <a:ln>
                            <a:noFill/>
                          </a:ln>
                          <a:solidFill>
                            <a:schemeClr val="tx1"/>
                          </a:solidFill>
                          <a:effectLst/>
                          <a:latin typeface="Helvetica" pitchFamily="34" charset="0"/>
                        </a:rPr>
                        <a:t>&lt;10ms</a:t>
                      </a:r>
                    </a:p>
                  </a:txBody>
                  <a:tcPr marL="35992" marR="35992" marT="30000" marB="30000"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1"/>
                    </a:solidFill>
                  </a:tcPr>
                </a:tc>
              </a:tr>
              <a:tr h="410025">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1000" b="1" i="0" u="none" strike="noStrike" cap="none" normalizeH="0" baseline="0" dirty="0" smtClean="0">
                          <a:ln>
                            <a:noFill/>
                          </a:ln>
                          <a:solidFill>
                            <a:schemeClr val="tx1"/>
                          </a:solidFill>
                          <a:effectLst/>
                          <a:latin typeface="Helvetica" pitchFamily="34" charset="0"/>
                        </a:rPr>
                        <a:t>TODOS JUNTOS</a:t>
                      </a:r>
                    </a:p>
                  </a:txBody>
                  <a:tcPr marL="91420" marR="91420" marT="38100" marB="38100"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0" fontAlgn="base" latinLnBrk="0" hangingPunct="0">
                        <a:lnSpc>
                          <a:spcPct val="100000"/>
                        </a:lnSpc>
                        <a:spcBef>
                          <a:spcPct val="40000"/>
                        </a:spcBef>
                        <a:spcAft>
                          <a:spcPct val="0"/>
                        </a:spcAft>
                        <a:buClr>
                          <a:schemeClr val="accent1"/>
                        </a:buClr>
                        <a:buSzPct val="80000"/>
                        <a:buFont typeface="Wingdings" pitchFamily="2" charset="2"/>
                        <a:buNone/>
                        <a:tabLst/>
                      </a:pPr>
                      <a:r>
                        <a:rPr kumimoji="1" lang="en-GB" sz="1000" b="1" i="0" u="none" strike="noStrike" cap="none" normalizeH="0" baseline="0" dirty="0" smtClean="0">
                          <a:ln>
                            <a:noFill/>
                          </a:ln>
                          <a:solidFill>
                            <a:schemeClr val="tx1"/>
                          </a:solidFill>
                          <a:effectLst/>
                          <a:latin typeface="Helvetica" pitchFamily="34" charset="0"/>
                        </a:rPr>
                        <a:t>55…75ms</a:t>
                      </a:r>
                    </a:p>
                  </a:txBody>
                  <a:tcPr marL="35992" marR="35992" marT="30000" marB="30000" horzOverflow="overflow">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pSp>
        <p:nvGrpSpPr>
          <p:cNvPr id="64561" name="Group 63"/>
          <p:cNvGrpSpPr>
            <a:grpSpLocks/>
          </p:cNvGrpSpPr>
          <p:nvPr/>
        </p:nvGrpSpPr>
        <p:grpSpPr bwMode="auto">
          <a:xfrm>
            <a:off x="1804989" y="2100792"/>
            <a:ext cx="111125" cy="152136"/>
            <a:chOff x="3359942" y="2833688"/>
            <a:chExt cx="109540" cy="182562"/>
          </a:xfrm>
        </p:grpSpPr>
        <p:sp>
          <p:nvSpPr>
            <p:cNvPr id="64562" name="Line 303"/>
            <p:cNvSpPr>
              <a:spLocks noChangeShapeType="1"/>
            </p:cNvSpPr>
            <p:nvPr/>
          </p:nvSpPr>
          <p:spPr bwMode="auto">
            <a:xfrm flipV="1">
              <a:off x="3416300" y="2833688"/>
              <a:ext cx="0" cy="1270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lIns="0" tIns="0" rIns="0" bIns="0"/>
            <a:lstStyle/>
            <a:p>
              <a:pPr algn="l" rtl="0"/>
              <a:endParaRPr lang="en-US">
                <a:solidFill>
                  <a:srgbClr val="000000"/>
                </a:solidFill>
              </a:endParaRPr>
            </a:p>
          </p:txBody>
        </p:sp>
        <p:cxnSp>
          <p:nvCxnSpPr>
            <p:cNvPr id="64563" name="Straight Connector 65"/>
            <p:cNvCxnSpPr>
              <a:cxnSpLocks noChangeShapeType="1"/>
            </p:cNvCxnSpPr>
            <p:nvPr/>
          </p:nvCxnSpPr>
          <p:spPr bwMode="auto">
            <a:xfrm rot="16200000" flipH="1">
              <a:off x="3359943" y="2906710"/>
              <a:ext cx="109539" cy="109539"/>
            </a:xfrm>
            <a:prstGeom prst="line">
              <a:avLst/>
            </a:prstGeom>
            <a:noFill/>
            <a:ln w="19050" algn="ctr">
              <a:solidFill>
                <a:schemeClr val="tx1"/>
              </a:solidFill>
              <a:round/>
              <a:headEnd/>
              <a:tailEnd/>
            </a:ln>
            <a:extLst>
              <a:ext uri="{909E8E84-426E-40DD-AFC4-6F175D3DCCD1}">
                <a14:hiddenFill xmlns:a14="http://schemas.microsoft.com/office/drawing/2010/main" xmlns="">
                  <a:noFill/>
                </a14:hiddenFill>
              </a:ext>
            </a:extLst>
          </p:spPr>
        </p:cxnSp>
        <p:cxnSp>
          <p:nvCxnSpPr>
            <p:cNvPr id="64564" name="Straight Connector 66"/>
            <p:cNvCxnSpPr>
              <a:cxnSpLocks noChangeShapeType="1"/>
            </p:cNvCxnSpPr>
            <p:nvPr/>
          </p:nvCxnSpPr>
          <p:spPr bwMode="auto">
            <a:xfrm rot="5400000" flipH="1" flipV="1">
              <a:off x="3359942" y="2906710"/>
              <a:ext cx="109540" cy="109539"/>
            </a:xfrm>
            <a:prstGeom prst="line">
              <a:avLst/>
            </a:prstGeom>
            <a:noFill/>
            <a:ln w="19050" algn="ctr">
              <a:solidFill>
                <a:schemeClr val="tx1"/>
              </a:solidFill>
              <a:round/>
              <a:headEnd/>
              <a:tailEnd/>
            </a:ln>
            <a:extLst>
              <a:ext uri="{909E8E84-426E-40DD-AFC4-6F175D3DCCD1}">
                <a14:hiddenFill xmlns:a14="http://schemas.microsoft.com/office/drawing/2010/main" xmlns="">
                  <a:noFill/>
                </a14:hiddenFill>
              </a:ext>
            </a:extLst>
          </p:spPr>
        </p:cxnSp>
      </p:grpSp>
      <p:pic>
        <p:nvPicPr>
          <p:cNvPr id="230402"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4068" y="5219700"/>
            <a:ext cx="1317625" cy="54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384066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3"/>
          <p:cNvGrpSpPr>
            <a:grpSpLocks/>
          </p:cNvGrpSpPr>
          <p:nvPr/>
        </p:nvGrpSpPr>
        <p:grpSpPr bwMode="auto">
          <a:xfrm>
            <a:off x="381000" y="748771"/>
            <a:ext cx="8763000" cy="5095875"/>
            <a:chOff x="240" y="148"/>
            <a:chExt cx="5520" cy="3852"/>
          </a:xfrm>
        </p:grpSpPr>
        <p:sp>
          <p:nvSpPr>
            <p:cNvPr id="376837" name="Rectangle 5"/>
            <p:cNvSpPr>
              <a:spLocks noChangeArrowheads="1"/>
            </p:cNvSpPr>
            <p:nvPr/>
          </p:nvSpPr>
          <p:spPr bwMode="auto">
            <a:xfrm>
              <a:off x="284" y="434"/>
              <a:ext cx="845" cy="279"/>
            </a:xfrm>
            <a:prstGeom prst="rect">
              <a:avLst/>
            </a:prstGeom>
            <a:noFill/>
            <a:ln w="9525">
              <a:noFill/>
              <a:miter lim="800000"/>
              <a:headEnd/>
              <a:tailEnd/>
            </a:ln>
            <a:effectLst/>
          </p:spPr>
          <p:txBody>
            <a:bodyPr>
              <a:spAutoFit/>
            </a:bodyPr>
            <a:lstStyle/>
            <a:p>
              <a:pPr algn="l" rtl="0"/>
              <a:endParaRPr lang="en-US">
                <a:solidFill>
                  <a:srgbClr val="000000"/>
                </a:solidFill>
              </a:endParaRPr>
            </a:p>
          </p:txBody>
        </p:sp>
        <p:sp>
          <p:nvSpPr>
            <p:cNvPr id="376838" name="Rectangle 6"/>
            <p:cNvSpPr>
              <a:spLocks noChangeArrowheads="1"/>
            </p:cNvSpPr>
            <p:nvPr/>
          </p:nvSpPr>
          <p:spPr bwMode="auto">
            <a:xfrm>
              <a:off x="243" y="434"/>
              <a:ext cx="927"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39" name="Rectangle 7"/>
            <p:cNvSpPr>
              <a:spLocks noChangeArrowheads="1"/>
            </p:cNvSpPr>
            <p:nvPr/>
          </p:nvSpPr>
          <p:spPr bwMode="auto">
            <a:xfrm>
              <a:off x="1211" y="434"/>
              <a:ext cx="464" cy="408"/>
            </a:xfrm>
            <a:prstGeom prst="rect">
              <a:avLst/>
            </a:prstGeom>
            <a:noFill/>
            <a:ln w="9525">
              <a:noFill/>
              <a:miter lim="800000"/>
              <a:headEnd/>
              <a:tailEnd/>
            </a:ln>
            <a:effectLst/>
          </p:spPr>
          <p:txBody>
            <a:bodyPr/>
            <a:lstStyle/>
            <a:p>
              <a:pPr algn="l" rtl="0">
                <a:spcBef>
                  <a:spcPct val="0"/>
                </a:spcBef>
              </a:pPr>
              <a:r>
                <a:rPr lang="en-US" sz="1200" b="1" dirty="0">
                  <a:solidFill>
                    <a:srgbClr val="BF4500"/>
                  </a:solidFill>
                  <a:cs typeface="Times New Roman" pitchFamily="18" charset="0"/>
                </a:rPr>
                <a:t>COSTO</a:t>
              </a:r>
              <a:endParaRPr lang="en-US" sz="1200" dirty="0">
                <a:solidFill>
                  <a:srgbClr val="BF4500"/>
                </a:solidFill>
                <a:cs typeface="Times New Roman" pitchFamily="18" charset="0"/>
              </a:endParaRPr>
            </a:p>
            <a:p>
              <a:pPr algn="l" rtl="0" eaLnBrk="0" hangingPunct="0">
                <a:spcBef>
                  <a:spcPct val="0"/>
                </a:spcBef>
              </a:pPr>
              <a:endParaRPr lang="en-US" sz="1200" dirty="0">
                <a:solidFill>
                  <a:srgbClr val="BF4500"/>
                </a:solidFill>
              </a:endParaRPr>
            </a:p>
          </p:txBody>
        </p:sp>
        <p:sp>
          <p:nvSpPr>
            <p:cNvPr id="376840" name="Rectangle 8"/>
            <p:cNvSpPr>
              <a:spLocks noChangeArrowheads="1"/>
            </p:cNvSpPr>
            <p:nvPr/>
          </p:nvSpPr>
          <p:spPr bwMode="auto">
            <a:xfrm>
              <a:off x="1170" y="434"/>
              <a:ext cx="547"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41" name="Rectangle 9"/>
            <p:cNvSpPr>
              <a:spLocks noChangeArrowheads="1"/>
            </p:cNvSpPr>
            <p:nvPr/>
          </p:nvSpPr>
          <p:spPr bwMode="auto">
            <a:xfrm>
              <a:off x="1745" y="434"/>
              <a:ext cx="536" cy="408"/>
            </a:xfrm>
            <a:prstGeom prst="rect">
              <a:avLst/>
            </a:prstGeom>
            <a:noFill/>
            <a:ln w="9525">
              <a:noFill/>
              <a:miter lim="800000"/>
              <a:headEnd/>
              <a:tailEnd/>
            </a:ln>
            <a:effectLst/>
          </p:spPr>
          <p:txBody>
            <a:bodyPr/>
            <a:lstStyle/>
            <a:p>
              <a:pPr algn="l" rtl="0">
                <a:spcBef>
                  <a:spcPct val="0"/>
                </a:spcBef>
              </a:pPr>
              <a:r>
                <a:rPr lang="en-US" sz="1200" b="1" dirty="0">
                  <a:solidFill>
                    <a:srgbClr val="BF4500"/>
                  </a:solidFill>
                  <a:cs typeface="Times New Roman" pitchFamily="18" charset="0"/>
                </a:rPr>
                <a:t>FACILIDAD DE USO</a:t>
              </a:r>
              <a:endParaRPr lang="en-US" sz="1200" dirty="0">
                <a:solidFill>
                  <a:srgbClr val="BF4500"/>
                </a:solidFill>
                <a:cs typeface="Times New Roman" pitchFamily="18" charset="0"/>
              </a:endParaRPr>
            </a:p>
            <a:p>
              <a:pPr algn="l" rtl="0" eaLnBrk="0" hangingPunct="0">
                <a:spcBef>
                  <a:spcPct val="0"/>
                </a:spcBef>
              </a:pPr>
              <a:endParaRPr lang="en-US" sz="1200" dirty="0">
                <a:solidFill>
                  <a:srgbClr val="BF4500"/>
                </a:solidFill>
              </a:endParaRPr>
            </a:p>
          </p:txBody>
        </p:sp>
        <p:sp>
          <p:nvSpPr>
            <p:cNvPr id="376842" name="Rectangle 10"/>
            <p:cNvSpPr>
              <a:spLocks noChangeArrowheads="1"/>
            </p:cNvSpPr>
            <p:nvPr/>
          </p:nvSpPr>
          <p:spPr bwMode="auto">
            <a:xfrm>
              <a:off x="1717" y="434"/>
              <a:ext cx="577"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43" name="Rectangle 11"/>
            <p:cNvSpPr>
              <a:spLocks noChangeArrowheads="1"/>
            </p:cNvSpPr>
            <p:nvPr/>
          </p:nvSpPr>
          <p:spPr bwMode="auto">
            <a:xfrm>
              <a:off x="2335" y="434"/>
              <a:ext cx="460" cy="408"/>
            </a:xfrm>
            <a:prstGeom prst="rect">
              <a:avLst/>
            </a:prstGeom>
            <a:noFill/>
            <a:ln w="9525">
              <a:noFill/>
              <a:miter lim="800000"/>
              <a:headEnd/>
              <a:tailEnd/>
            </a:ln>
            <a:effectLst/>
          </p:spPr>
          <p:txBody>
            <a:bodyPr/>
            <a:lstStyle/>
            <a:p>
              <a:pPr algn="l" rtl="0">
                <a:spcBef>
                  <a:spcPct val="0"/>
                </a:spcBef>
              </a:pPr>
              <a:r>
                <a:rPr lang="en-US" sz="1200" b="1" dirty="0">
                  <a:solidFill>
                    <a:srgbClr val="BF4500"/>
                  </a:solidFill>
                  <a:cs typeface="Times New Roman" pitchFamily="18" charset="0"/>
                </a:rPr>
                <a:t>SENSI-</a:t>
              </a:r>
            </a:p>
            <a:p>
              <a:pPr algn="l" rtl="0">
                <a:spcBef>
                  <a:spcPct val="0"/>
                </a:spcBef>
              </a:pPr>
              <a:r>
                <a:rPr lang="en-US" sz="1200" b="1" dirty="0">
                  <a:solidFill>
                    <a:srgbClr val="BF4500"/>
                  </a:solidFill>
                  <a:cs typeface="Times New Roman" pitchFamily="18" charset="0"/>
                </a:rPr>
                <a:t>TIVIDAD</a:t>
              </a:r>
              <a:endParaRPr lang="en-US" sz="1200" dirty="0">
                <a:solidFill>
                  <a:srgbClr val="BF4500"/>
                </a:solidFill>
                <a:cs typeface="Times New Roman" pitchFamily="18" charset="0"/>
              </a:endParaRPr>
            </a:p>
            <a:p>
              <a:pPr algn="l" rtl="0" eaLnBrk="0" hangingPunct="0">
                <a:spcBef>
                  <a:spcPct val="0"/>
                </a:spcBef>
              </a:pPr>
              <a:endParaRPr lang="en-US" sz="1200" dirty="0">
                <a:solidFill>
                  <a:srgbClr val="BF4500"/>
                </a:solidFill>
              </a:endParaRPr>
            </a:p>
          </p:txBody>
        </p:sp>
        <p:sp>
          <p:nvSpPr>
            <p:cNvPr id="376844" name="Rectangle 12"/>
            <p:cNvSpPr>
              <a:spLocks noChangeArrowheads="1"/>
            </p:cNvSpPr>
            <p:nvPr/>
          </p:nvSpPr>
          <p:spPr bwMode="auto">
            <a:xfrm>
              <a:off x="2294" y="434"/>
              <a:ext cx="542"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45" name="Rectangle 13"/>
            <p:cNvSpPr>
              <a:spLocks noChangeArrowheads="1"/>
            </p:cNvSpPr>
            <p:nvPr/>
          </p:nvSpPr>
          <p:spPr bwMode="auto">
            <a:xfrm>
              <a:off x="2877" y="434"/>
              <a:ext cx="531" cy="408"/>
            </a:xfrm>
            <a:prstGeom prst="rect">
              <a:avLst/>
            </a:prstGeom>
            <a:noFill/>
            <a:ln w="9525">
              <a:noFill/>
              <a:miter lim="800000"/>
              <a:headEnd/>
              <a:tailEnd/>
            </a:ln>
            <a:effectLst/>
          </p:spPr>
          <p:txBody>
            <a:bodyPr/>
            <a:lstStyle/>
            <a:p>
              <a:pPr algn="l" rtl="0">
                <a:spcBef>
                  <a:spcPct val="0"/>
                </a:spcBef>
              </a:pPr>
              <a:r>
                <a:rPr lang="en-US" sz="1200" b="1" dirty="0">
                  <a:solidFill>
                    <a:srgbClr val="BF4500"/>
                  </a:solidFill>
                  <a:cs typeface="Times New Roman" pitchFamily="18" charset="0"/>
                </a:rPr>
                <a:t>HABILIDAD DE DEPENDENCIA</a:t>
              </a:r>
              <a:endParaRPr lang="en-US" sz="1200" dirty="0">
                <a:solidFill>
                  <a:srgbClr val="BF4500"/>
                </a:solidFill>
                <a:cs typeface="Times New Roman" pitchFamily="18" charset="0"/>
              </a:endParaRPr>
            </a:p>
            <a:p>
              <a:pPr algn="l" rtl="0" eaLnBrk="0" hangingPunct="0">
                <a:spcBef>
                  <a:spcPct val="0"/>
                </a:spcBef>
              </a:pPr>
              <a:endParaRPr lang="en-US" sz="1200" dirty="0">
                <a:solidFill>
                  <a:srgbClr val="BF4500"/>
                </a:solidFill>
              </a:endParaRPr>
            </a:p>
          </p:txBody>
        </p:sp>
        <p:sp>
          <p:nvSpPr>
            <p:cNvPr id="376846" name="Rectangle 14"/>
            <p:cNvSpPr>
              <a:spLocks noChangeArrowheads="1"/>
            </p:cNvSpPr>
            <p:nvPr/>
          </p:nvSpPr>
          <p:spPr bwMode="auto">
            <a:xfrm>
              <a:off x="2836" y="434"/>
              <a:ext cx="614"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47" name="Rectangle 15"/>
            <p:cNvSpPr>
              <a:spLocks noChangeArrowheads="1"/>
            </p:cNvSpPr>
            <p:nvPr/>
          </p:nvSpPr>
          <p:spPr bwMode="auto">
            <a:xfrm>
              <a:off x="3491" y="434"/>
              <a:ext cx="601" cy="408"/>
            </a:xfrm>
            <a:prstGeom prst="rect">
              <a:avLst/>
            </a:prstGeom>
            <a:noFill/>
            <a:ln w="9525">
              <a:noFill/>
              <a:miter lim="800000"/>
              <a:headEnd/>
              <a:tailEnd/>
            </a:ln>
            <a:effectLst/>
          </p:spPr>
          <p:txBody>
            <a:bodyPr/>
            <a:lstStyle/>
            <a:p>
              <a:pPr algn="l" rtl="0">
                <a:spcBef>
                  <a:spcPct val="0"/>
                </a:spcBef>
              </a:pPr>
              <a:r>
                <a:rPr lang="en-US" sz="1200" b="1" dirty="0" smtClean="0">
                  <a:solidFill>
                    <a:srgbClr val="BF4500"/>
                  </a:solidFill>
                  <a:cs typeface="Times New Roman" pitchFamily="18" charset="0"/>
                </a:rPr>
                <a:t>SEGURIDAD</a:t>
              </a:r>
              <a:endParaRPr lang="en-US" sz="1200" b="1" dirty="0">
                <a:solidFill>
                  <a:srgbClr val="BF4500"/>
                </a:solidFill>
                <a:cs typeface="Times New Roman" pitchFamily="18" charset="0"/>
              </a:endParaRPr>
            </a:p>
            <a:p>
              <a:pPr algn="l" rtl="0">
                <a:spcBef>
                  <a:spcPct val="0"/>
                </a:spcBef>
              </a:pPr>
              <a:endParaRPr lang="en-US" sz="1200" dirty="0">
                <a:solidFill>
                  <a:srgbClr val="BF4500"/>
                </a:solidFill>
                <a:cs typeface="Times New Roman" pitchFamily="18" charset="0"/>
              </a:endParaRPr>
            </a:p>
            <a:p>
              <a:pPr algn="l" rtl="0" eaLnBrk="0" hangingPunct="0">
                <a:spcBef>
                  <a:spcPct val="0"/>
                </a:spcBef>
              </a:pPr>
              <a:endParaRPr lang="en-US" sz="1200" dirty="0">
                <a:solidFill>
                  <a:srgbClr val="BF4500"/>
                </a:solidFill>
              </a:endParaRPr>
            </a:p>
          </p:txBody>
        </p:sp>
        <p:sp>
          <p:nvSpPr>
            <p:cNvPr id="376848" name="Rectangle 16"/>
            <p:cNvSpPr>
              <a:spLocks noChangeArrowheads="1"/>
            </p:cNvSpPr>
            <p:nvPr/>
          </p:nvSpPr>
          <p:spPr bwMode="auto">
            <a:xfrm>
              <a:off x="3450" y="434"/>
              <a:ext cx="683"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49" name="Rectangle 17"/>
            <p:cNvSpPr>
              <a:spLocks noChangeArrowheads="1"/>
            </p:cNvSpPr>
            <p:nvPr/>
          </p:nvSpPr>
          <p:spPr bwMode="auto">
            <a:xfrm>
              <a:off x="4175" y="434"/>
              <a:ext cx="495" cy="408"/>
            </a:xfrm>
            <a:prstGeom prst="rect">
              <a:avLst/>
            </a:prstGeom>
            <a:noFill/>
            <a:ln w="9525">
              <a:noFill/>
              <a:miter lim="800000"/>
              <a:headEnd/>
              <a:tailEnd/>
            </a:ln>
            <a:effectLst/>
          </p:spPr>
          <p:txBody>
            <a:bodyPr/>
            <a:lstStyle/>
            <a:p>
              <a:pPr algn="l" rtl="0">
                <a:spcBef>
                  <a:spcPct val="0"/>
                </a:spcBef>
              </a:pPr>
              <a:r>
                <a:rPr lang="en-US" sz="1200" b="1">
                  <a:solidFill>
                    <a:srgbClr val="BF4500"/>
                  </a:solidFill>
                  <a:cs typeface="Times New Roman" pitchFamily="18" charset="0"/>
                </a:rPr>
                <a:t>FLEXI-</a:t>
              </a:r>
            </a:p>
            <a:p>
              <a:pPr algn="l" rtl="0" eaLnBrk="0" hangingPunct="0">
                <a:spcBef>
                  <a:spcPct val="0"/>
                </a:spcBef>
              </a:pPr>
              <a:r>
                <a:rPr lang="en-US" sz="1200" b="1">
                  <a:solidFill>
                    <a:srgbClr val="BF4500"/>
                  </a:solidFill>
                  <a:cs typeface="Times New Roman" pitchFamily="18" charset="0"/>
                </a:rPr>
                <a:t>HABILIDAD</a:t>
              </a:r>
            </a:p>
            <a:p>
              <a:pPr algn="l" rtl="0" eaLnBrk="0" hangingPunct="0">
                <a:spcBef>
                  <a:spcPct val="0"/>
                </a:spcBef>
              </a:pPr>
              <a:endParaRPr lang="en-US" sz="1200" b="1">
                <a:solidFill>
                  <a:srgbClr val="BF4500"/>
                </a:solidFill>
              </a:endParaRPr>
            </a:p>
          </p:txBody>
        </p:sp>
        <p:sp>
          <p:nvSpPr>
            <p:cNvPr id="376850" name="Rectangle 18"/>
            <p:cNvSpPr>
              <a:spLocks noChangeArrowheads="1"/>
            </p:cNvSpPr>
            <p:nvPr/>
          </p:nvSpPr>
          <p:spPr bwMode="auto">
            <a:xfrm>
              <a:off x="4133" y="434"/>
              <a:ext cx="578"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51" name="Rectangle 19"/>
            <p:cNvSpPr>
              <a:spLocks noChangeArrowheads="1"/>
            </p:cNvSpPr>
            <p:nvPr/>
          </p:nvSpPr>
          <p:spPr bwMode="auto">
            <a:xfrm>
              <a:off x="4752" y="434"/>
              <a:ext cx="566" cy="408"/>
            </a:xfrm>
            <a:prstGeom prst="rect">
              <a:avLst/>
            </a:prstGeom>
            <a:noFill/>
            <a:ln w="9525">
              <a:noFill/>
              <a:miter lim="800000"/>
              <a:headEnd/>
              <a:tailEnd/>
            </a:ln>
            <a:effectLst/>
          </p:spPr>
          <p:txBody>
            <a:bodyPr/>
            <a:lstStyle/>
            <a:p>
              <a:pPr algn="l" rtl="0">
                <a:spcBef>
                  <a:spcPct val="0"/>
                </a:spcBef>
              </a:pPr>
              <a:r>
                <a:rPr lang="en-US" sz="1200" b="1">
                  <a:solidFill>
                    <a:srgbClr val="BF4500"/>
                  </a:solidFill>
                  <a:cs typeface="Times New Roman" pitchFamily="18" charset="0"/>
                </a:rPr>
                <a:t>VELOCIDAD</a:t>
              </a:r>
              <a:endParaRPr lang="en-US" sz="1200">
                <a:solidFill>
                  <a:srgbClr val="BF4500"/>
                </a:solidFill>
                <a:cs typeface="Times New Roman" pitchFamily="18" charset="0"/>
              </a:endParaRPr>
            </a:p>
            <a:p>
              <a:pPr algn="l" rtl="0" eaLnBrk="0" hangingPunct="0">
                <a:spcBef>
                  <a:spcPct val="0"/>
                </a:spcBef>
              </a:pPr>
              <a:endParaRPr lang="en-US" sz="1200">
                <a:solidFill>
                  <a:srgbClr val="BF4500"/>
                </a:solidFill>
              </a:endParaRPr>
            </a:p>
          </p:txBody>
        </p:sp>
        <p:sp>
          <p:nvSpPr>
            <p:cNvPr id="376852" name="Rectangle 20"/>
            <p:cNvSpPr>
              <a:spLocks noChangeArrowheads="1"/>
            </p:cNvSpPr>
            <p:nvPr/>
          </p:nvSpPr>
          <p:spPr bwMode="auto">
            <a:xfrm>
              <a:off x="4711" y="434"/>
              <a:ext cx="648"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53" name="Rectangle 21"/>
            <p:cNvSpPr>
              <a:spLocks noChangeArrowheads="1"/>
            </p:cNvSpPr>
            <p:nvPr/>
          </p:nvSpPr>
          <p:spPr bwMode="auto">
            <a:xfrm>
              <a:off x="284" y="842"/>
              <a:ext cx="845" cy="408"/>
            </a:xfrm>
            <a:prstGeom prst="rect">
              <a:avLst/>
            </a:prstGeom>
            <a:noFill/>
            <a:ln w="9525">
              <a:noFill/>
              <a:miter lim="800000"/>
              <a:headEnd/>
              <a:tailEnd/>
            </a:ln>
            <a:effectLst/>
          </p:spPr>
          <p:txBody>
            <a:bodyPr/>
            <a:lstStyle/>
            <a:p>
              <a:pPr algn="l" rtl="0">
                <a:spcBef>
                  <a:spcPct val="0"/>
                </a:spcBef>
              </a:pPr>
              <a:r>
                <a:rPr lang="en-US" sz="1200" b="1" dirty="0">
                  <a:solidFill>
                    <a:srgbClr val="000000"/>
                  </a:solidFill>
                  <a:cs typeface="Times New Roman" pitchFamily="18" charset="0"/>
                </a:rPr>
                <a:t>SOBRECORRIENTE SIMPLE</a:t>
              </a:r>
            </a:p>
            <a:p>
              <a:pPr algn="l" rtl="0" eaLnBrk="0" hangingPunct="0">
                <a:spcBef>
                  <a:spcPct val="0"/>
                </a:spcBef>
              </a:pPr>
              <a:endParaRPr lang="en-US" sz="1200" b="1" dirty="0">
                <a:solidFill>
                  <a:srgbClr val="000000"/>
                </a:solidFill>
              </a:endParaRPr>
            </a:p>
          </p:txBody>
        </p:sp>
        <p:sp>
          <p:nvSpPr>
            <p:cNvPr id="376854" name="Rectangle 22"/>
            <p:cNvSpPr>
              <a:spLocks noChangeArrowheads="1"/>
            </p:cNvSpPr>
            <p:nvPr/>
          </p:nvSpPr>
          <p:spPr bwMode="auto">
            <a:xfrm>
              <a:off x="243" y="842"/>
              <a:ext cx="927"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55" name="Rectangle 23"/>
            <p:cNvSpPr>
              <a:spLocks noChangeArrowheads="1"/>
            </p:cNvSpPr>
            <p:nvPr/>
          </p:nvSpPr>
          <p:spPr bwMode="auto">
            <a:xfrm>
              <a:off x="1211" y="842"/>
              <a:ext cx="464" cy="408"/>
            </a:xfrm>
            <a:prstGeom prst="rect">
              <a:avLst/>
            </a:prstGeom>
            <a:noFill/>
            <a:ln w="9525">
              <a:noFill/>
              <a:miter lim="800000"/>
              <a:headEnd/>
              <a:tailEnd/>
            </a:ln>
            <a:effectLst/>
          </p:spPr>
          <p:txBody>
            <a:bodyPr/>
            <a:lstStyle/>
            <a:p>
              <a:pPr algn="l" rtl="0">
                <a:spcBef>
                  <a:spcPct val="0"/>
                </a:spcBef>
              </a:pPr>
              <a:r>
                <a:rPr lang="en-US" sz="1400" b="1" dirty="0">
                  <a:solidFill>
                    <a:srgbClr val="BF4500"/>
                  </a:solidFill>
                  <a:cs typeface="Times New Roman" pitchFamily="18" charset="0"/>
                </a:rPr>
                <a:t>BAJO</a:t>
              </a:r>
              <a:endParaRPr lang="en-US" sz="1400" dirty="0">
                <a:solidFill>
                  <a:srgbClr val="BF4500"/>
                </a:solidFill>
                <a:cs typeface="Times New Roman" pitchFamily="18" charset="0"/>
              </a:endParaRPr>
            </a:p>
            <a:p>
              <a:pPr algn="l" rtl="0" eaLnBrk="0" hangingPunct="0">
                <a:spcBef>
                  <a:spcPct val="0"/>
                </a:spcBef>
              </a:pPr>
              <a:endParaRPr lang="en-US" sz="1400" dirty="0">
                <a:solidFill>
                  <a:srgbClr val="BF4500"/>
                </a:solidFill>
              </a:endParaRPr>
            </a:p>
          </p:txBody>
        </p:sp>
        <p:sp>
          <p:nvSpPr>
            <p:cNvPr id="376856" name="Rectangle 24"/>
            <p:cNvSpPr>
              <a:spLocks noChangeArrowheads="1"/>
            </p:cNvSpPr>
            <p:nvPr/>
          </p:nvSpPr>
          <p:spPr bwMode="auto">
            <a:xfrm>
              <a:off x="1170" y="842"/>
              <a:ext cx="547"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57" name="Rectangle 25"/>
            <p:cNvSpPr>
              <a:spLocks noChangeArrowheads="1"/>
            </p:cNvSpPr>
            <p:nvPr/>
          </p:nvSpPr>
          <p:spPr bwMode="auto">
            <a:xfrm>
              <a:off x="1758" y="842"/>
              <a:ext cx="495" cy="408"/>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858" name="Rectangle 26"/>
            <p:cNvSpPr>
              <a:spLocks noChangeArrowheads="1"/>
            </p:cNvSpPr>
            <p:nvPr/>
          </p:nvSpPr>
          <p:spPr bwMode="auto">
            <a:xfrm>
              <a:off x="1717" y="842"/>
              <a:ext cx="577"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59" name="Rectangle 27"/>
            <p:cNvSpPr>
              <a:spLocks noChangeArrowheads="1"/>
            </p:cNvSpPr>
            <p:nvPr/>
          </p:nvSpPr>
          <p:spPr bwMode="auto">
            <a:xfrm>
              <a:off x="2335" y="842"/>
              <a:ext cx="460" cy="408"/>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POBRE</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860" name="Rectangle 28"/>
            <p:cNvSpPr>
              <a:spLocks noChangeArrowheads="1"/>
            </p:cNvSpPr>
            <p:nvPr/>
          </p:nvSpPr>
          <p:spPr bwMode="auto">
            <a:xfrm>
              <a:off x="2877" y="842"/>
              <a:ext cx="531" cy="408"/>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861" name="Rectangle 29"/>
            <p:cNvSpPr>
              <a:spLocks noChangeArrowheads="1"/>
            </p:cNvSpPr>
            <p:nvPr/>
          </p:nvSpPr>
          <p:spPr bwMode="auto">
            <a:xfrm>
              <a:off x="2836" y="842"/>
              <a:ext cx="614"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62" name="Rectangle 30"/>
            <p:cNvSpPr>
              <a:spLocks noChangeArrowheads="1"/>
            </p:cNvSpPr>
            <p:nvPr/>
          </p:nvSpPr>
          <p:spPr bwMode="auto">
            <a:xfrm>
              <a:off x="3491" y="842"/>
              <a:ext cx="601" cy="408"/>
            </a:xfrm>
            <a:prstGeom prst="rect">
              <a:avLst/>
            </a:prstGeom>
            <a:noFill/>
            <a:ln w="9525">
              <a:noFill/>
              <a:miter lim="800000"/>
              <a:headEnd/>
              <a:tailEnd/>
            </a:ln>
            <a:effectLst/>
          </p:spPr>
          <p:txBody>
            <a:bodyPr/>
            <a:lstStyle/>
            <a:p>
              <a:pPr algn="l" rtl="0">
                <a:spcBef>
                  <a:spcPct val="0"/>
                </a:spcBef>
              </a:pPr>
              <a:r>
                <a:rPr lang="en-US" sz="1400" b="1" dirty="0">
                  <a:solidFill>
                    <a:srgbClr val="000000"/>
                  </a:solidFill>
                  <a:latin typeface="Tahoma" pitchFamily="34" charset="0"/>
                  <a:cs typeface="Times New Roman" pitchFamily="18" charset="0"/>
                </a:rPr>
                <a:t>BUENO</a:t>
              </a:r>
              <a:endParaRPr lang="en-US" sz="1400" dirty="0">
                <a:solidFill>
                  <a:srgbClr val="000000"/>
                </a:solidFill>
                <a:latin typeface="Tahoma" pitchFamily="34" charset="0"/>
                <a:cs typeface="Times New Roman" pitchFamily="18" charset="0"/>
              </a:endParaRPr>
            </a:p>
            <a:p>
              <a:pPr algn="l" rtl="0" eaLnBrk="0" hangingPunct="0">
                <a:spcBef>
                  <a:spcPct val="0"/>
                </a:spcBef>
              </a:pPr>
              <a:endParaRPr lang="en-US" sz="1400" dirty="0">
                <a:solidFill>
                  <a:srgbClr val="000000"/>
                </a:solidFill>
                <a:latin typeface="Tahoma" pitchFamily="34" charset="0"/>
              </a:endParaRPr>
            </a:p>
          </p:txBody>
        </p:sp>
        <p:sp>
          <p:nvSpPr>
            <p:cNvPr id="376863" name="Rectangle 31"/>
            <p:cNvSpPr>
              <a:spLocks noChangeArrowheads="1"/>
            </p:cNvSpPr>
            <p:nvPr/>
          </p:nvSpPr>
          <p:spPr bwMode="auto">
            <a:xfrm>
              <a:off x="3450" y="842"/>
              <a:ext cx="683"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64" name="Rectangle 32"/>
            <p:cNvSpPr>
              <a:spLocks noChangeArrowheads="1"/>
            </p:cNvSpPr>
            <p:nvPr/>
          </p:nvSpPr>
          <p:spPr bwMode="auto">
            <a:xfrm>
              <a:off x="4175" y="842"/>
              <a:ext cx="495" cy="408"/>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865" name="Rectangle 33"/>
            <p:cNvSpPr>
              <a:spLocks noChangeArrowheads="1"/>
            </p:cNvSpPr>
            <p:nvPr/>
          </p:nvSpPr>
          <p:spPr bwMode="auto">
            <a:xfrm>
              <a:off x="4133" y="842"/>
              <a:ext cx="578"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66" name="Rectangle 34"/>
            <p:cNvSpPr>
              <a:spLocks noChangeArrowheads="1"/>
            </p:cNvSpPr>
            <p:nvPr/>
          </p:nvSpPr>
          <p:spPr bwMode="auto">
            <a:xfrm>
              <a:off x="4752" y="842"/>
              <a:ext cx="566" cy="408"/>
            </a:xfrm>
            <a:prstGeom prst="rect">
              <a:avLst/>
            </a:prstGeom>
            <a:noFill/>
            <a:ln w="9525">
              <a:noFill/>
              <a:miter lim="800000"/>
              <a:headEnd/>
              <a:tailEnd/>
            </a:ln>
            <a:effectLst/>
          </p:spPr>
          <p:txBody>
            <a:bodyPr/>
            <a:lstStyle/>
            <a:p>
              <a:pPr algn="l" rtl="0">
                <a:spcBef>
                  <a:spcPct val="0"/>
                </a:spcBef>
              </a:pPr>
              <a:r>
                <a:rPr lang="en-US" sz="1400" b="1" dirty="0">
                  <a:solidFill>
                    <a:srgbClr val="000000"/>
                  </a:solidFill>
                  <a:latin typeface="Tahoma" pitchFamily="34" charset="0"/>
                  <a:cs typeface="Times New Roman" pitchFamily="18" charset="0"/>
                </a:rPr>
                <a:t>POBRE</a:t>
              </a:r>
              <a:endParaRPr lang="en-US" sz="1400" dirty="0">
                <a:solidFill>
                  <a:srgbClr val="000000"/>
                </a:solidFill>
                <a:latin typeface="Tahoma" pitchFamily="34" charset="0"/>
                <a:cs typeface="Times New Roman" pitchFamily="18" charset="0"/>
              </a:endParaRPr>
            </a:p>
            <a:p>
              <a:pPr algn="l" rtl="0" eaLnBrk="0" hangingPunct="0">
                <a:spcBef>
                  <a:spcPct val="0"/>
                </a:spcBef>
              </a:pPr>
              <a:r>
                <a:rPr lang="en-US" sz="1400" dirty="0">
                  <a:solidFill>
                    <a:srgbClr val="000000"/>
                  </a:solidFill>
                  <a:latin typeface="Tahoma" pitchFamily="34" charset="0"/>
                  <a:cs typeface="Times New Roman" pitchFamily="18" charset="0"/>
                </a:rPr>
                <a:t> </a:t>
              </a:r>
            </a:p>
            <a:p>
              <a:pPr algn="l" rtl="0" eaLnBrk="0" hangingPunct="0">
                <a:spcBef>
                  <a:spcPct val="0"/>
                </a:spcBef>
              </a:pPr>
              <a:endParaRPr lang="en-US" sz="1400" dirty="0">
                <a:solidFill>
                  <a:srgbClr val="000000"/>
                </a:solidFill>
                <a:latin typeface="Tahoma" pitchFamily="34" charset="0"/>
              </a:endParaRPr>
            </a:p>
          </p:txBody>
        </p:sp>
        <p:sp>
          <p:nvSpPr>
            <p:cNvPr id="376867" name="Rectangle 35"/>
            <p:cNvSpPr>
              <a:spLocks noChangeArrowheads="1"/>
            </p:cNvSpPr>
            <p:nvPr/>
          </p:nvSpPr>
          <p:spPr bwMode="auto">
            <a:xfrm>
              <a:off x="4711" y="842"/>
              <a:ext cx="648"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68" name="Rectangle 36"/>
            <p:cNvSpPr>
              <a:spLocks noChangeArrowheads="1"/>
            </p:cNvSpPr>
            <p:nvPr/>
          </p:nvSpPr>
          <p:spPr bwMode="auto">
            <a:xfrm>
              <a:off x="284" y="1250"/>
              <a:ext cx="845" cy="407"/>
            </a:xfrm>
            <a:prstGeom prst="rect">
              <a:avLst/>
            </a:prstGeom>
            <a:noFill/>
            <a:ln w="9525">
              <a:noFill/>
              <a:miter lim="800000"/>
              <a:headEnd/>
              <a:tailEnd/>
            </a:ln>
            <a:effectLst/>
          </p:spPr>
          <p:txBody>
            <a:bodyPr/>
            <a:lstStyle/>
            <a:p>
              <a:pPr algn="l" rtl="0">
                <a:spcBef>
                  <a:spcPct val="0"/>
                </a:spcBef>
              </a:pPr>
              <a:r>
                <a:rPr lang="en-US" sz="1200" b="1" dirty="0">
                  <a:solidFill>
                    <a:srgbClr val="000000"/>
                  </a:solidFill>
                  <a:cs typeface="Times New Roman" pitchFamily="18" charset="0"/>
                </a:rPr>
                <a:t>RESTRICCIÓN MÚLTIPLE</a:t>
              </a:r>
            </a:p>
            <a:p>
              <a:pPr algn="l" rtl="0" eaLnBrk="0" hangingPunct="0">
                <a:spcBef>
                  <a:spcPct val="0"/>
                </a:spcBef>
              </a:pPr>
              <a:endParaRPr lang="en-US" sz="1200" b="1" dirty="0">
                <a:solidFill>
                  <a:srgbClr val="000000"/>
                </a:solidFill>
              </a:endParaRPr>
            </a:p>
          </p:txBody>
        </p:sp>
        <p:sp>
          <p:nvSpPr>
            <p:cNvPr id="376869" name="Rectangle 37"/>
            <p:cNvSpPr>
              <a:spLocks noChangeArrowheads="1"/>
            </p:cNvSpPr>
            <p:nvPr/>
          </p:nvSpPr>
          <p:spPr bwMode="auto">
            <a:xfrm>
              <a:off x="243" y="1250"/>
              <a:ext cx="927" cy="407"/>
            </a:xfrm>
            <a:prstGeom prst="rect">
              <a:avLst/>
            </a:prstGeom>
            <a:noFill/>
            <a:ln w="7">
              <a:solidFill>
                <a:srgbClr val="A0A0A0"/>
              </a:solidFill>
              <a:miter lim="800000"/>
              <a:headEnd/>
              <a:tailEnd/>
            </a:ln>
            <a:effectLst/>
          </p:spPr>
          <p:txBody>
            <a:bodyPr/>
            <a:lstStyle/>
            <a:p>
              <a:pPr algn="l" rtl="0"/>
              <a:endParaRPr lang="en-US" sz="1400">
                <a:solidFill>
                  <a:srgbClr val="000000"/>
                </a:solidFill>
              </a:endParaRPr>
            </a:p>
          </p:txBody>
        </p:sp>
        <p:sp>
          <p:nvSpPr>
            <p:cNvPr id="376870" name="Rectangle 38"/>
            <p:cNvSpPr>
              <a:spLocks noChangeArrowheads="1"/>
            </p:cNvSpPr>
            <p:nvPr/>
          </p:nvSpPr>
          <p:spPr bwMode="auto">
            <a:xfrm>
              <a:off x="1211" y="1250"/>
              <a:ext cx="464" cy="407"/>
            </a:xfrm>
            <a:prstGeom prst="rect">
              <a:avLst/>
            </a:prstGeom>
            <a:noFill/>
            <a:ln w="9525">
              <a:noFill/>
              <a:miter lim="800000"/>
              <a:headEnd/>
              <a:tailEnd/>
            </a:ln>
            <a:effectLst/>
          </p:spPr>
          <p:txBody>
            <a:bodyPr/>
            <a:lstStyle/>
            <a:p>
              <a:pPr algn="l" rtl="0">
                <a:spcBef>
                  <a:spcPct val="0"/>
                </a:spcBef>
              </a:pPr>
              <a:r>
                <a:rPr lang="en-US" sz="1400" b="1" dirty="0">
                  <a:solidFill>
                    <a:srgbClr val="000000"/>
                  </a:solidFill>
                  <a:latin typeface="Tahoma" pitchFamily="34" charset="0"/>
                  <a:cs typeface="Times New Roman" pitchFamily="18" charset="0"/>
                </a:rPr>
                <a:t>MEDICINA</a:t>
              </a:r>
              <a:endParaRPr lang="en-US" sz="1400" dirty="0">
                <a:solidFill>
                  <a:srgbClr val="000000"/>
                </a:solidFill>
                <a:latin typeface="Tahoma" pitchFamily="34" charset="0"/>
                <a:cs typeface="Times New Roman" pitchFamily="18" charset="0"/>
              </a:endParaRPr>
            </a:p>
            <a:p>
              <a:pPr algn="l" rtl="0" eaLnBrk="0" hangingPunct="0">
                <a:spcBef>
                  <a:spcPct val="0"/>
                </a:spcBef>
              </a:pPr>
              <a:endParaRPr lang="en-US" sz="1400" dirty="0">
                <a:solidFill>
                  <a:srgbClr val="000000"/>
                </a:solidFill>
                <a:latin typeface="Tahoma" pitchFamily="34" charset="0"/>
              </a:endParaRPr>
            </a:p>
          </p:txBody>
        </p:sp>
        <p:sp>
          <p:nvSpPr>
            <p:cNvPr id="376871" name="Rectangle 39"/>
            <p:cNvSpPr>
              <a:spLocks noChangeArrowheads="1"/>
            </p:cNvSpPr>
            <p:nvPr/>
          </p:nvSpPr>
          <p:spPr bwMode="auto">
            <a:xfrm>
              <a:off x="1170" y="1250"/>
              <a:ext cx="547"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72" name="Rectangle 40"/>
            <p:cNvSpPr>
              <a:spLocks noChangeArrowheads="1"/>
            </p:cNvSpPr>
            <p:nvPr/>
          </p:nvSpPr>
          <p:spPr bwMode="auto">
            <a:xfrm>
              <a:off x="1758" y="1250"/>
              <a:ext cx="495" cy="407"/>
            </a:xfrm>
            <a:prstGeom prst="rect">
              <a:avLst/>
            </a:prstGeom>
            <a:noFill/>
            <a:ln w="9525">
              <a:noFill/>
              <a:miter lim="800000"/>
              <a:headEnd/>
              <a:tailEnd/>
            </a:ln>
            <a:effectLst/>
          </p:spPr>
          <p:txBody>
            <a:bodyPr/>
            <a:lstStyle/>
            <a:p>
              <a:pPr algn="l" rtl="0">
                <a:spcBef>
                  <a:spcPct val="0"/>
                </a:spcBef>
              </a:pPr>
              <a:r>
                <a:rPr lang="en-US" sz="1400" b="1" dirty="0">
                  <a:solidFill>
                    <a:srgbClr val="000000"/>
                  </a:solidFill>
                  <a:latin typeface="Tahoma" pitchFamily="34" charset="0"/>
                  <a:cs typeface="Times New Roman" pitchFamily="18" charset="0"/>
                </a:rPr>
                <a:t>POBRE</a:t>
              </a:r>
              <a:endParaRPr lang="en-US" sz="1400" dirty="0">
                <a:solidFill>
                  <a:srgbClr val="000000"/>
                </a:solidFill>
                <a:latin typeface="Tahoma" pitchFamily="34" charset="0"/>
                <a:cs typeface="Times New Roman" pitchFamily="18" charset="0"/>
              </a:endParaRPr>
            </a:p>
            <a:p>
              <a:pPr algn="l" rtl="0" eaLnBrk="0" hangingPunct="0">
                <a:spcBef>
                  <a:spcPct val="0"/>
                </a:spcBef>
              </a:pPr>
              <a:endParaRPr lang="en-US" sz="1400" dirty="0">
                <a:solidFill>
                  <a:srgbClr val="000000"/>
                </a:solidFill>
                <a:latin typeface="Tahoma" pitchFamily="34" charset="0"/>
              </a:endParaRPr>
            </a:p>
          </p:txBody>
        </p:sp>
        <p:sp>
          <p:nvSpPr>
            <p:cNvPr id="376873" name="Rectangle 41"/>
            <p:cNvSpPr>
              <a:spLocks noChangeArrowheads="1"/>
            </p:cNvSpPr>
            <p:nvPr/>
          </p:nvSpPr>
          <p:spPr bwMode="auto">
            <a:xfrm>
              <a:off x="1717" y="1250"/>
              <a:ext cx="577"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74" name="Rectangle 42"/>
            <p:cNvSpPr>
              <a:spLocks noChangeArrowheads="1"/>
            </p:cNvSpPr>
            <p:nvPr/>
          </p:nvSpPr>
          <p:spPr bwMode="auto">
            <a:xfrm>
              <a:off x="2335" y="1250"/>
              <a:ext cx="460" cy="407"/>
            </a:xfrm>
            <a:prstGeom prst="rect">
              <a:avLst/>
            </a:prstGeom>
            <a:noFill/>
            <a:ln w="9525">
              <a:noFill/>
              <a:miter lim="800000"/>
              <a:headEnd/>
              <a:tailEnd/>
            </a:ln>
            <a:effectLst/>
          </p:spPr>
          <p:txBody>
            <a:bodyPr/>
            <a:lstStyle/>
            <a:p>
              <a:pPr algn="l" rtl="0">
                <a:spcBef>
                  <a:spcPct val="0"/>
                </a:spcBef>
              </a:pPr>
              <a:r>
                <a:rPr lang="en-US" sz="1400" b="1">
                  <a:solidFill>
                    <a:srgbClr val="BF4500"/>
                  </a:solidFill>
                  <a:cs typeface="Times New Roman" pitchFamily="18" charset="0"/>
                </a:rPr>
                <a:t>MEJOR</a:t>
              </a:r>
              <a:endParaRPr lang="en-US" sz="1400">
                <a:solidFill>
                  <a:srgbClr val="BF4500"/>
                </a:solidFill>
                <a:cs typeface="Times New Roman" pitchFamily="18" charset="0"/>
              </a:endParaRPr>
            </a:p>
            <a:p>
              <a:pPr algn="l" rtl="0" eaLnBrk="0" hangingPunct="0">
                <a:spcBef>
                  <a:spcPct val="0"/>
                </a:spcBef>
              </a:pPr>
              <a:endParaRPr lang="en-US" sz="1400">
                <a:solidFill>
                  <a:srgbClr val="BF4500"/>
                </a:solidFill>
              </a:endParaRPr>
            </a:p>
          </p:txBody>
        </p:sp>
        <p:sp>
          <p:nvSpPr>
            <p:cNvPr id="376875" name="Rectangle 43"/>
            <p:cNvSpPr>
              <a:spLocks noChangeArrowheads="1"/>
            </p:cNvSpPr>
            <p:nvPr/>
          </p:nvSpPr>
          <p:spPr bwMode="auto">
            <a:xfrm>
              <a:off x="2294" y="1250"/>
              <a:ext cx="542"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76" name="Rectangle 44"/>
            <p:cNvSpPr>
              <a:spLocks noChangeArrowheads="1"/>
            </p:cNvSpPr>
            <p:nvPr/>
          </p:nvSpPr>
          <p:spPr bwMode="auto">
            <a:xfrm>
              <a:off x="2877" y="1250"/>
              <a:ext cx="531" cy="407"/>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877" name="Rectangle 45"/>
            <p:cNvSpPr>
              <a:spLocks noChangeArrowheads="1"/>
            </p:cNvSpPr>
            <p:nvPr/>
          </p:nvSpPr>
          <p:spPr bwMode="auto">
            <a:xfrm>
              <a:off x="2836" y="1250"/>
              <a:ext cx="614"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78" name="Rectangle 46"/>
            <p:cNvSpPr>
              <a:spLocks noChangeArrowheads="1"/>
            </p:cNvSpPr>
            <p:nvPr/>
          </p:nvSpPr>
          <p:spPr bwMode="auto">
            <a:xfrm>
              <a:off x="3491" y="1250"/>
              <a:ext cx="601" cy="407"/>
            </a:xfrm>
            <a:prstGeom prst="rect">
              <a:avLst/>
            </a:prstGeom>
            <a:noFill/>
            <a:ln w="9525">
              <a:noFill/>
              <a:miter lim="800000"/>
              <a:headEnd/>
              <a:tailEnd/>
            </a:ln>
            <a:effectLst/>
          </p:spPr>
          <p:txBody>
            <a:bodyPr/>
            <a:lstStyle/>
            <a:p>
              <a:pPr algn="l" rtl="0">
                <a:spcBef>
                  <a:spcPct val="0"/>
                </a:spcBef>
              </a:pPr>
              <a:r>
                <a:rPr lang="en-US" sz="1400" b="1" dirty="0">
                  <a:solidFill>
                    <a:srgbClr val="000000"/>
                  </a:solidFill>
                  <a:latin typeface="Tahoma" pitchFamily="34" charset="0"/>
                  <a:cs typeface="Times New Roman" pitchFamily="18" charset="0"/>
                </a:rPr>
                <a:t>BUENO</a:t>
              </a:r>
              <a:endParaRPr lang="en-US" sz="1400" dirty="0">
                <a:solidFill>
                  <a:srgbClr val="000000"/>
                </a:solidFill>
                <a:latin typeface="Tahoma" pitchFamily="34" charset="0"/>
                <a:cs typeface="Times New Roman" pitchFamily="18" charset="0"/>
              </a:endParaRPr>
            </a:p>
            <a:p>
              <a:pPr algn="l" rtl="0" eaLnBrk="0" hangingPunct="0">
                <a:spcBef>
                  <a:spcPct val="0"/>
                </a:spcBef>
              </a:pPr>
              <a:endParaRPr lang="en-US" sz="1400" dirty="0">
                <a:solidFill>
                  <a:srgbClr val="000000"/>
                </a:solidFill>
                <a:latin typeface="Tahoma" pitchFamily="34" charset="0"/>
              </a:endParaRPr>
            </a:p>
          </p:txBody>
        </p:sp>
        <p:sp>
          <p:nvSpPr>
            <p:cNvPr id="376879" name="Rectangle 47"/>
            <p:cNvSpPr>
              <a:spLocks noChangeArrowheads="1"/>
            </p:cNvSpPr>
            <p:nvPr/>
          </p:nvSpPr>
          <p:spPr bwMode="auto">
            <a:xfrm>
              <a:off x="3450" y="1250"/>
              <a:ext cx="683"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80" name="Rectangle 48"/>
            <p:cNvSpPr>
              <a:spLocks noChangeArrowheads="1"/>
            </p:cNvSpPr>
            <p:nvPr/>
          </p:nvSpPr>
          <p:spPr bwMode="auto">
            <a:xfrm>
              <a:off x="4175" y="1250"/>
              <a:ext cx="495" cy="407"/>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POBRE</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881" name="Rectangle 49"/>
            <p:cNvSpPr>
              <a:spLocks noChangeArrowheads="1"/>
            </p:cNvSpPr>
            <p:nvPr/>
          </p:nvSpPr>
          <p:spPr bwMode="auto">
            <a:xfrm>
              <a:off x="4128" y="1248"/>
              <a:ext cx="578"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82" name="Rectangle 50"/>
            <p:cNvSpPr>
              <a:spLocks noChangeArrowheads="1"/>
            </p:cNvSpPr>
            <p:nvPr/>
          </p:nvSpPr>
          <p:spPr bwMode="auto">
            <a:xfrm>
              <a:off x="4752" y="1250"/>
              <a:ext cx="566" cy="407"/>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883" name="Rectangle 51"/>
            <p:cNvSpPr>
              <a:spLocks noChangeArrowheads="1"/>
            </p:cNvSpPr>
            <p:nvPr/>
          </p:nvSpPr>
          <p:spPr bwMode="auto">
            <a:xfrm>
              <a:off x="4711" y="1250"/>
              <a:ext cx="648"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84" name="Rectangle 52"/>
            <p:cNvSpPr>
              <a:spLocks noChangeArrowheads="1"/>
            </p:cNvSpPr>
            <p:nvPr/>
          </p:nvSpPr>
          <p:spPr bwMode="auto">
            <a:xfrm>
              <a:off x="284" y="1657"/>
              <a:ext cx="845" cy="408"/>
            </a:xfrm>
            <a:prstGeom prst="rect">
              <a:avLst/>
            </a:prstGeom>
            <a:noFill/>
            <a:ln w="9525">
              <a:noFill/>
              <a:miter lim="800000"/>
              <a:headEnd/>
              <a:tailEnd/>
            </a:ln>
            <a:effectLst/>
          </p:spPr>
          <p:txBody>
            <a:bodyPr/>
            <a:lstStyle/>
            <a:p>
              <a:pPr algn="l" rtl="0">
                <a:spcBef>
                  <a:spcPct val="0"/>
                </a:spcBef>
              </a:pPr>
              <a:r>
                <a:rPr lang="en-US" sz="1200" b="1" dirty="0">
                  <a:solidFill>
                    <a:srgbClr val="000000"/>
                  </a:solidFill>
                  <a:cs typeface="Times New Roman" pitchFamily="18" charset="0"/>
                </a:rPr>
                <a:t>ALTA IMPEDANCIA</a:t>
              </a:r>
            </a:p>
            <a:p>
              <a:pPr algn="l" rtl="0" eaLnBrk="0" hangingPunct="0">
                <a:spcBef>
                  <a:spcPct val="0"/>
                </a:spcBef>
              </a:pPr>
              <a:endParaRPr lang="en-US" sz="1200" b="1" dirty="0">
                <a:solidFill>
                  <a:srgbClr val="000000"/>
                </a:solidFill>
              </a:endParaRPr>
            </a:p>
          </p:txBody>
        </p:sp>
        <p:sp>
          <p:nvSpPr>
            <p:cNvPr id="376885" name="Rectangle 53"/>
            <p:cNvSpPr>
              <a:spLocks noChangeArrowheads="1"/>
            </p:cNvSpPr>
            <p:nvPr/>
          </p:nvSpPr>
          <p:spPr bwMode="auto">
            <a:xfrm>
              <a:off x="243" y="1657"/>
              <a:ext cx="927"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86" name="Rectangle 54"/>
            <p:cNvSpPr>
              <a:spLocks noChangeArrowheads="1"/>
            </p:cNvSpPr>
            <p:nvPr/>
          </p:nvSpPr>
          <p:spPr bwMode="auto">
            <a:xfrm>
              <a:off x="1211" y="1657"/>
              <a:ext cx="464" cy="408"/>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MEDICINA</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887" name="Rectangle 55"/>
            <p:cNvSpPr>
              <a:spLocks noChangeArrowheads="1"/>
            </p:cNvSpPr>
            <p:nvPr/>
          </p:nvSpPr>
          <p:spPr bwMode="auto">
            <a:xfrm>
              <a:off x="1170" y="1657"/>
              <a:ext cx="547"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88" name="Rectangle 56"/>
            <p:cNvSpPr>
              <a:spLocks noChangeArrowheads="1"/>
            </p:cNvSpPr>
            <p:nvPr/>
          </p:nvSpPr>
          <p:spPr bwMode="auto">
            <a:xfrm>
              <a:off x="1758" y="1657"/>
              <a:ext cx="495" cy="408"/>
            </a:xfrm>
            <a:prstGeom prst="rect">
              <a:avLst/>
            </a:prstGeom>
            <a:noFill/>
            <a:ln w="9525">
              <a:noFill/>
              <a:miter lim="800000"/>
              <a:headEnd/>
              <a:tailEnd/>
            </a:ln>
            <a:effectLst/>
          </p:spPr>
          <p:txBody>
            <a:bodyPr/>
            <a:lstStyle/>
            <a:p>
              <a:pPr algn="l" rtl="0">
                <a:spcBef>
                  <a:spcPct val="0"/>
                </a:spcBef>
              </a:pPr>
              <a:r>
                <a:rPr lang="en-US" sz="1400" b="1" dirty="0">
                  <a:solidFill>
                    <a:srgbClr val="000000"/>
                  </a:solidFill>
                  <a:latin typeface="Tahoma" pitchFamily="34" charset="0"/>
                  <a:cs typeface="Times New Roman" pitchFamily="18" charset="0"/>
                </a:rPr>
                <a:t>BUENO</a:t>
              </a:r>
              <a:endParaRPr lang="en-US" sz="1400" dirty="0">
                <a:solidFill>
                  <a:srgbClr val="000000"/>
                </a:solidFill>
                <a:latin typeface="Tahoma" pitchFamily="34" charset="0"/>
                <a:cs typeface="Times New Roman" pitchFamily="18" charset="0"/>
              </a:endParaRPr>
            </a:p>
            <a:p>
              <a:pPr algn="l" rtl="0" eaLnBrk="0" hangingPunct="0">
                <a:spcBef>
                  <a:spcPct val="0"/>
                </a:spcBef>
              </a:pPr>
              <a:endParaRPr lang="en-US" sz="1400" dirty="0">
                <a:solidFill>
                  <a:srgbClr val="000000"/>
                </a:solidFill>
                <a:latin typeface="Tahoma" pitchFamily="34" charset="0"/>
              </a:endParaRPr>
            </a:p>
          </p:txBody>
        </p:sp>
        <p:sp>
          <p:nvSpPr>
            <p:cNvPr id="376889" name="Rectangle 57"/>
            <p:cNvSpPr>
              <a:spLocks noChangeArrowheads="1"/>
            </p:cNvSpPr>
            <p:nvPr/>
          </p:nvSpPr>
          <p:spPr bwMode="auto">
            <a:xfrm>
              <a:off x="1717" y="1657"/>
              <a:ext cx="577"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90" name="Rectangle 58"/>
            <p:cNvSpPr>
              <a:spLocks noChangeArrowheads="1"/>
            </p:cNvSpPr>
            <p:nvPr/>
          </p:nvSpPr>
          <p:spPr bwMode="auto">
            <a:xfrm>
              <a:off x="2335" y="1657"/>
              <a:ext cx="460" cy="408"/>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891" name="Rectangle 59"/>
            <p:cNvSpPr>
              <a:spLocks noChangeArrowheads="1"/>
            </p:cNvSpPr>
            <p:nvPr/>
          </p:nvSpPr>
          <p:spPr bwMode="auto">
            <a:xfrm>
              <a:off x="2294" y="1657"/>
              <a:ext cx="542"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92" name="Rectangle 60"/>
            <p:cNvSpPr>
              <a:spLocks noChangeArrowheads="1"/>
            </p:cNvSpPr>
            <p:nvPr/>
          </p:nvSpPr>
          <p:spPr bwMode="auto">
            <a:xfrm>
              <a:off x="2877" y="1657"/>
              <a:ext cx="531" cy="408"/>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893" name="Rectangle 61"/>
            <p:cNvSpPr>
              <a:spLocks noChangeArrowheads="1"/>
            </p:cNvSpPr>
            <p:nvPr/>
          </p:nvSpPr>
          <p:spPr bwMode="auto">
            <a:xfrm>
              <a:off x="2836" y="1657"/>
              <a:ext cx="614"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94" name="Rectangle 62"/>
            <p:cNvSpPr>
              <a:spLocks noChangeArrowheads="1"/>
            </p:cNvSpPr>
            <p:nvPr/>
          </p:nvSpPr>
          <p:spPr bwMode="auto">
            <a:xfrm>
              <a:off x="3491" y="1657"/>
              <a:ext cx="601" cy="408"/>
            </a:xfrm>
            <a:prstGeom prst="rect">
              <a:avLst/>
            </a:prstGeom>
            <a:noFill/>
            <a:ln w="9525">
              <a:noFill/>
              <a:miter lim="800000"/>
              <a:headEnd/>
              <a:tailEnd/>
            </a:ln>
            <a:effectLst/>
          </p:spPr>
          <p:txBody>
            <a:bodyPr/>
            <a:lstStyle/>
            <a:p>
              <a:pPr algn="l" rtl="0">
                <a:spcBef>
                  <a:spcPct val="0"/>
                </a:spcBef>
              </a:pPr>
              <a:r>
                <a:rPr lang="en-US" sz="1400" b="1" dirty="0">
                  <a:solidFill>
                    <a:srgbClr val="BF4500"/>
                  </a:solidFill>
                  <a:cs typeface="Times New Roman" pitchFamily="18" charset="0"/>
                </a:rPr>
                <a:t>MEJOR</a:t>
              </a:r>
              <a:endParaRPr lang="en-US" sz="1400" dirty="0">
                <a:solidFill>
                  <a:srgbClr val="BF4500"/>
                </a:solidFill>
                <a:cs typeface="Times New Roman" pitchFamily="18" charset="0"/>
              </a:endParaRPr>
            </a:p>
            <a:p>
              <a:pPr algn="l" rtl="0" eaLnBrk="0" hangingPunct="0">
                <a:spcBef>
                  <a:spcPct val="0"/>
                </a:spcBef>
              </a:pPr>
              <a:endParaRPr lang="en-US" sz="1400" dirty="0">
                <a:solidFill>
                  <a:srgbClr val="BF4500"/>
                </a:solidFill>
              </a:endParaRPr>
            </a:p>
          </p:txBody>
        </p:sp>
        <p:sp>
          <p:nvSpPr>
            <p:cNvPr id="376895" name="Rectangle 63"/>
            <p:cNvSpPr>
              <a:spLocks noChangeArrowheads="1"/>
            </p:cNvSpPr>
            <p:nvPr/>
          </p:nvSpPr>
          <p:spPr bwMode="auto">
            <a:xfrm>
              <a:off x="3450" y="1657"/>
              <a:ext cx="683"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96" name="Rectangle 64"/>
            <p:cNvSpPr>
              <a:spLocks noChangeArrowheads="1"/>
            </p:cNvSpPr>
            <p:nvPr/>
          </p:nvSpPr>
          <p:spPr bwMode="auto">
            <a:xfrm>
              <a:off x="4175" y="1657"/>
              <a:ext cx="495" cy="408"/>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897" name="Rectangle 65"/>
            <p:cNvSpPr>
              <a:spLocks noChangeArrowheads="1"/>
            </p:cNvSpPr>
            <p:nvPr/>
          </p:nvSpPr>
          <p:spPr bwMode="auto">
            <a:xfrm>
              <a:off x="4133" y="1657"/>
              <a:ext cx="578"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898" name="Rectangle 66"/>
            <p:cNvSpPr>
              <a:spLocks noChangeArrowheads="1"/>
            </p:cNvSpPr>
            <p:nvPr/>
          </p:nvSpPr>
          <p:spPr bwMode="auto">
            <a:xfrm>
              <a:off x="4752" y="1657"/>
              <a:ext cx="566" cy="408"/>
            </a:xfrm>
            <a:prstGeom prst="rect">
              <a:avLst/>
            </a:prstGeom>
            <a:noFill/>
            <a:ln w="9525">
              <a:noFill/>
              <a:miter lim="800000"/>
              <a:headEnd/>
              <a:tailEnd/>
            </a:ln>
            <a:effectLst/>
          </p:spPr>
          <p:txBody>
            <a:bodyPr/>
            <a:lstStyle/>
            <a:p>
              <a:pPr algn="l" rtl="0">
                <a:spcBef>
                  <a:spcPct val="0"/>
                </a:spcBef>
              </a:pPr>
              <a:r>
                <a:rPr lang="en-US" sz="1400" b="1">
                  <a:solidFill>
                    <a:srgbClr val="BF4500"/>
                  </a:solidFill>
                  <a:cs typeface="Times New Roman" pitchFamily="18" charset="0"/>
                </a:rPr>
                <a:t>RÁPIDO</a:t>
              </a:r>
              <a:endParaRPr lang="en-US" sz="1400">
                <a:solidFill>
                  <a:srgbClr val="BF4500"/>
                </a:solidFill>
                <a:cs typeface="Times New Roman" pitchFamily="18" charset="0"/>
              </a:endParaRPr>
            </a:p>
            <a:p>
              <a:pPr algn="l" rtl="0" eaLnBrk="0" hangingPunct="0">
                <a:spcBef>
                  <a:spcPct val="0"/>
                </a:spcBef>
              </a:pPr>
              <a:endParaRPr lang="en-US" sz="1400">
                <a:solidFill>
                  <a:srgbClr val="BF4500"/>
                </a:solidFill>
              </a:endParaRPr>
            </a:p>
          </p:txBody>
        </p:sp>
        <p:sp>
          <p:nvSpPr>
            <p:cNvPr id="376899" name="Rectangle 67"/>
            <p:cNvSpPr>
              <a:spLocks noChangeArrowheads="1"/>
            </p:cNvSpPr>
            <p:nvPr/>
          </p:nvSpPr>
          <p:spPr bwMode="auto">
            <a:xfrm>
              <a:off x="4711" y="1657"/>
              <a:ext cx="648"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00" name="Rectangle 68"/>
            <p:cNvSpPr>
              <a:spLocks noChangeArrowheads="1"/>
            </p:cNvSpPr>
            <p:nvPr/>
          </p:nvSpPr>
          <p:spPr bwMode="auto">
            <a:xfrm>
              <a:off x="284" y="2031"/>
              <a:ext cx="845" cy="407"/>
            </a:xfrm>
            <a:prstGeom prst="rect">
              <a:avLst/>
            </a:prstGeom>
            <a:noFill/>
            <a:ln w="9525">
              <a:noFill/>
              <a:miter lim="800000"/>
              <a:headEnd/>
              <a:tailEnd/>
            </a:ln>
            <a:effectLst/>
          </p:spPr>
          <p:txBody>
            <a:bodyPr/>
            <a:lstStyle/>
            <a:p>
              <a:pPr algn="l" rtl="0">
                <a:spcBef>
                  <a:spcPct val="0"/>
                </a:spcBef>
              </a:pPr>
              <a:r>
                <a:rPr lang="en-US" sz="1200" b="1" dirty="0">
                  <a:solidFill>
                    <a:srgbClr val="000000"/>
                  </a:solidFill>
                  <a:cs typeface="Times New Roman" pitchFamily="18" charset="0"/>
                </a:rPr>
                <a:t>PORCENTAJE DE DIFERENCIAL CON RESTRICCIÓN</a:t>
              </a:r>
            </a:p>
            <a:p>
              <a:pPr algn="l" rtl="0" eaLnBrk="0" hangingPunct="0">
                <a:spcBef>
                  <a:spcPct val="0"/>
                </a:spcBef>
              </a:pPr>
              <a:endParaRPr lang="en-US" sz="1200" b="1" dirty="0">
                <a:solidFill>
                  <a:srgbClr val="000000"/>
                </a:solidFill>
              </a:endParaRPr>
            </a:p>
          </p:txBody>
        </p:sp>
        <p:sp>
          <p:nvSpPr>
            <p:cNvPr id="376901" name="Rectangle 69"/>
            <p:cNvSpPr>
              <a:spLocks noChangeArrowheads="1"/>
            </p:cNvSpPr>
            <p:nvPr/>
          </p:nvSpPr>
          <p:spPr bwMode="auto">
            <a:xfrm>
              <a:off x="243" y="2065"/>
              <a:ext cx="927" cy="407"/>
            </a:xfrm>
            <a:prstGeom prst="rect">
              <a:avLst/>
            </a:prstGeom>
            <a:noFill/>
            <a:ln w="7">
              <a:solidFill>
                <a:srgbClr val="A0A0A0"/>
              </a:solidFill>
              <a:miter lim="800000"/>
              <a:headEnd/>
              <a:tailEnd/>
            </a:ln>
            <a:effectLst/>
          </p:spPr>
          <p:txBody>
            <a:bodyPr/>
            <a:lstStyle/>
            <a:p>
              <a:pPr algn="l" rtl="0"/>
              <a:endParaRPr lang="en-US" sz="1400">
                <a:solidFill>
                  <a:srgbClr val="000000"/>
                </a:solidFill>
              </a:endParaRPr>
            </a:p>
          </p:txBody>
        </p:sp>
        <p:sp>
          <p:nvSpPr>
            <p:cNvPr id="376902" name="Rectangle 70"/>
            <p:cNvSpPr>
              <a:spLocks noChangeArrowheads="1"/>
            </p:cNvSpPr>
            <p:nvPr/>
          </p:nvSpPr>
          <p:spPr bwMode="auto">
            <a:xfrm>
              <a:off x="1211" y="2065"/>
              <a:ext cx="464" cy="407"/>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ALTO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03" name="Rectangle 71"/>
            <p:cNvSpPr>
              <a:spLocks noChangeArrowheads="1"/>
            </p:cNvSpPr>
            <p:nvPr/>
          </p:nvSpPr>
          <p:spPr bwMode="auto">
            <a:xfrm>
              <a:off x="1170" y="2065"/>
              <a:ext cx="547"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04" name="Rectangle 72"/>
            <p:cNvSpPr>
              <a:spLocks noChangeArrowheads="1"/>
            </p:cNvSpPr>
            <p:nvPr/>
          </p:nvSpPr>
          <p:spPr bwMode="auto">
            <a:xfrm>
              <a:off x="1758" y="2065"/>
              <a:ext cx="495" cy="407"/>
            </a:xfrm>
            <a:prstGeom prst="rect">
              <a:avLst/>
            </a:prstGeom>
            <a:noFill/>
            <a:ln w="9525">
              <a:noFill/>
              <a:miter lim="800000"/>
              <a:headEnd/>
              <a:tailEnd/>
            </a:ln>
            <a:effectLst/>
          </p:spPr>
          <p:txBody>
            <a:bodyPr/>
            <a:lstStyle/>
            <a:p>
              <a:pPr algn="l" rtl="0">
                <a:spcBef>
                  <a:spcPct val="0"/>
                </a:spcBef>
              </a:pPr>
              <a:r>
                <a:rPr lang="en-US" sz="1400" b="1" dirty="0">
                  <a:solidFill>
                    <a:srgbClr val="BF4500"/>
                  </a:solidFill>
                  <a:cs typeface="Times New Roman" pitchFamily="18" charset="0"/>
                </a:rPr>
                <a:t>MEJOR</a:t>
              </a:r>
            </a:p>
            <a:p>
              <a:pPr algn="l" rtl="0" eaLnBrk="0" hangingPunct="0">
                <a:spcBef>
                  <a:spcPct val="0"/>
                </a:spcBef>
              </a:pPr>
              <a:endParaRPr lang="en-US" sz="1400" b="1" dirty="0">
                <a:solidFill>
                  <a:srgbClr val="BF4500"/>
                </a:solidFill>
              </a:endParaRPr>
            </a:p>
          </p:txBody>
        </p:sp>
        <p:sp>
          <p:nvSpPr>
            <p:cNvPr id="376905" name="Rectangle 73"/>
            <p:cNvSpPr>
              <a:spLocks noChangeArrowheads="1"/>
            </p:cNvSpPr>
            <p:nvPr/>
          </p:nvSpPr>
          <p:spPr bwMode="auto">
            <a:xfrm>
              <a:off x="1717" y="2065"/>
              <a:ext cx="577"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06" name="Rectangle 74"/>
            <p:cNvSpPr>
              <a:spLocks noChangeArrowheads="1"/>
            </p:cNvSpPr>
            <p:nvPr/>
          </p:nvSpPr>
          <p:spPr bwMode="auto">
            <a:xfrm>
              <a:off x="2335" y="2065"/>
              <a:ext cx="460" cy="407"/>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07" name="Rectangle 75"/>
            <p:cNvSpPr>
              <a:spLocks noChangeArrowheads="1"/>
            </p:cNvSpPr>
            <p:nvPr/>
          </p:nvSpPr>
          <p:spPr bwMode="auto">
            <a:xfrm>
              <a:off x="2294" y="2065"/>
              <a:ext cx="542"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08" name="Rectangle 76"/>
            <p:cNvSpPr>
              <a:spLocks noChangeArrowheads="1"/>
            </p:cNvSpPr>
            <p:nvPr/>
          </p:nvSpPr>
          <p:spPr bwMode="auto">
            <a:xfrm>
              <a:off x="2877" y="2065"/>
              <a:ext cx="531" cy="407"/>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09" name="Rectangle 77"/>
            <p:cNvSpPr>
              <a:spLocks noChangeArrowheads="1"/>
            </p:cNvSpPr>
            <p:nvPr/>
          </p:nvSpPr>
          <p:spPr bwMode="auto">
            <a:xfrm>
              <a:off x="2836" y="2065"/>
              <a:ext cx="614"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10" name="Rectangle 78"/>
            <p:cNvSpPr>
              <a:spLocks noChangeArrowheads="1"/>
            </p:cNvSpPr>
            <p:nvPr/>
          </p:nvSpPr>
          <p:spPr bwMode="auto">
            <a:xfrm>
              <a:off x="3491" y="2065"/>
              <a:ext cx="601" cy="407"/>
            </a:xfrm>
            <a:prstGeom prst="rect">
              <a:avLst/>
            </a:prstGeom>
            <a:noFill/>
            <a:ln w="9525">
              <a:noFill/>
              <a:miter lim="800000"/>
              <a:headEnd/>
              <a:tailEnd/>
            </a:ln>
            <a:effectLst/>
          </p:spPr>
          <p:txBody>
            <a:bodyPr/>
            <a:lstStyle/>
            <a:p>
              <a:pPr algn="l" rtl="0">
                <a:spcBef>
                  <a:spcPct val="0"/>
                </a:spcBef>
              </a:pPr>
              <a:r>
                <a:rPr lang="en-US" sz="1400" b="1" dirty="0">
                  <a:solidFill>
                    <a:srgbClr val="BF4500"/>
                  </a:solidFill>
                  <a:cs typeface="Times New Roman" pitchFamily="18" charset="0"/>
                </a:rPr>
                <a:t>MEJOR</a:t>
              </a:r>
              <a:endParaRPr lang="en-US" sz="1400" dirty="0">
                <a:solidFill>
                  <a:srgbClr val="BF4500"/>
                </a:solidFill>
                <a:cs typeface="Times New Roman" pitchFamily="18" charset="0"/>
              </a:endParaRPr>
            </a:p>
            <a:p>
              <a:pPr algn="l" rtl="0" eaLnBrk="0" hangingPunct="0">
                <a:spcBef>
                  <a:spcPct val="0"/>
                </a:spcBef>
              </a:pPr>
              <a:endParaRPr lang="en-US" sz="1400" dirty="0">
                <a:solidFill>
                  <a:srgbClr val="BF4500"/>
                </a:solidFill>
              </a:endParaRPr>
            </a:p>
          </p:txBody>
        </p:sp>
        <p:sp>
          <p:nvSpPr>
            <p:cNvPr id="376911" name="Rectangle 79"/>
            <p:cNvSpPr>
              <a:spLocks noChangeArrowheads="1"/>
            </p:cNvSpPr>
            <p:nvPr/>
          </p:nvSpPr>
          <p:spPr bwMode="auto">
            <a:xfrm>
              <a:off x="3450" y="2065"/>
              <a:ext cx="683"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12" name="Rectangle 80"/>
            <p:cNvSpPr>
              <a:spLocks noChangeArrowheads="1"/>
            </p:cNvSpPr>
            <p:nvPr/>
          </p:nvSpPr>
          <p:spPr bwMode="auto">
            <a:xfrm>
              <a:off x="4175" y="2065"/>
              <a:ext cx="495" cy="407"/>
            </a:xfrm>
            <a:prstGeom prst="rect">
              <a:avLst/>
            </a:prstGeom>
            <a:noFill/>
            <a:ln w="9525">
              <a:noFill/>
              <a:miter lim="800000"/>
              <a:headEnd/>
              <a:tailEnd/>
            </a:ln>
            <a:effectLst/>
          </p:spPr>
          <p:txBody>
            <a:bodyPr/>
            <a:lstStyle/>
            <a:p>
              <a:pPr algn="l" rtl="0">
                <a:spcBef>
                  <a:spcPct val="0"/>
                </a:spcBef>
              </a:pPr>
              <a:r>
                <a:rPr lang="en-US" sz="1400" b="1">
                  <a:solidFill>
                    <a:srgbClr val="BF4500"/>
                  </a:solidFill>
                  <a:cs typeface="Times New Roman" pitchFamily="18" charset="0"/>
                </a:rPr>
                <a:t>MEJOR</a:t>
              </a:r>
              <a:endParaRPr lang="en-US" sz="1400">
                <a:solidFill>
                  <a:srgbClr val="BF4500"/>
                </a:solidFill>
                <a:cs typeface="Times New Roman" pitchFamily="18" charset="0"/>
              </a:endParaRPr>
            </a:p>
            <a:p>
              <a:pPr algn="l" rtl="0" eaLnBrk="0" hangingPunct="0">
                <a:spcBef>
                  <a:spcPct val="0"/>
                </a:spcBef>
              </a:pPr>
              <a:endParaRPr lang="en-US" sz="1400">
                <a:solidFill>
                  <a:srgbClr val="BF4500"/>
                </a:solidFill>
              </a:endParaRPr>
            </a:p>
          </p:txBody>
        </p:sp>
        <p:sp>
          <p:nvSpPr>
            <p:cNvPr id="376913" name="Rectangle 81"/>
            <p:cNvSpPr>
              <a:spLocks noChangeArrowheads="1"/>
            </p:cNvSpPr>
            <p:nvPr/>
          </p:nvSpPr>
          <p:spPr bwMode="auto">
            <a:xfrm>
              <a:off x="4133" y="2065"/>
              <a:ext cx="578"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14" name="Rectangle 82"/>
            <p:cNvSpPr>
              <a:spLocks noChangeArrowheads="1"/>
            </p:cNvSpPr>
            <p:nvPr/>
          </p:nvSpPr>
          <p:spPr bwMode="auto">
            <a:xfrm>
              <a:off x="4752" y="2065"/>
              <a:ext cx="566" cy="407"/>
            </a:xfrm>
            <a:prstGeom prst="rect">
              <a:avLst/>
            </a:prstGeom>
            <a:noFill/>
            <a:ln w="9525">
              <a:noFill/>
              <a:miter lim="800000"/>
              <a:headEnd/>
              <a:tailEnd/>
            </a:ln>
            <a:effectLst/>
          </p:spPr>
          <p:txBody>
            <a:bodyPr/>
            <a:lstStyle/>
            <a:p>
              <a:pPr algn="l" rtl="0">
                <a:spcBef>
                  <a:spcPct val="0"/>
                </a:spcBef>
              </a:pPr>
              <a:r>
                <a:rPr lang="en-US" sz="1400" b="1">
                  <a:solidFill>
                    <a:srgbClr val="BF4500"/>
                  </a:solidFill>
                  <a:cs typeface="Times New Roman" pitchFamily="18" charset="0"/>
                </a:rPr>
                <a:t>MEJOR</a:t>
              </a:r>
              <a:endParaRPr lang="en-US" sz="1400">
                <a:solidFill>
                  <a:srgbClr val="BF4500"/>
                </a:solidFill>
                <a:cs typeface="Times New Roman" pitchFamily="18" charset="0"/>
              </a:endParaRPr>
            </a:p>
            <a:p>
              <a:pPr algn="l" rtl="0" eaLnBrk="0" hangingPunct="0">
                <a:spcBef>
                  <a:spcPct val="0"/>
                </a:spcBef>
              </a:pPr>
              <a:endParaRPr lang="en-US" sz="1400">
                <a:solidFill>
                  <a:srgbClr val="BF4500"/>
                </a:solidFill>
              </a:endParaRPr>
            </a:p>
          </p:txBody>
        </p:sp>
        <p:sp>
          <p:nvSpPr>
            <p:cNvPr id="376915" name="Rectangle 83"/>
            <p:cNvSpPr>
              <a:spLocks noChangeArrowheads="1"/>
            </p:cNvSpPr>
            <p:nvPr/>
          </p:nvSpPr>
          <p:spPr bwMode="auto">
            <a:xfrm>
              <a:off x="4711" y="2065"/>
              <a:ext cx="648" cy="407"/>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16" name="Rectangle 84"/>
            <p:cNvSpPr>
              <a:spLocks noChangeArrowheads="1"/>
            </p:cNvSpPr>
            <p:nvPr/>
          </p:nvSpPr>
          <p:spPr bwMode="auto">
            <a:xfrm>
              <a:off x="284" y="2472"/>
              <a:ext cx="845" cy="576"/>
            </a:xfrm>
            <a:prstGeom prst="rect">
              <a:avLst/>
            </a:prstGeom>
            <a:noFill/>
            <a:ln w="9525">
              <a:noFill/>
              <a:miter lim="800000"/>
              <a:headEnd/>
              <a:tailEnd/>
            </a:ln>
            <a:effectLst/>
          </p:spPr>
          <p:txBody>
            <a:bodyPr/>
            <a:lstStyle/>
            <a:p>
              <a:pPr algn="l" rtl="0">
                <a:spcBef>
                  <a:spcPct val="0"/>
                </a:spcBef>
              </a:pPr>
              <a:r>
                <a:rPr lang="en-US" sz="1200" b="1" dirty="0">
                  <a:solidFill>
                    <a:srgbClr val="000000"/>
                  </a:solidFill>
                  <a:cs typeface="Times New Roman" pitchFamily="18" charset="0"/>
                </a:rPr>
                <a:t>PARCIAL</a:t>
              </a:r>
            </a:p>
            <a:p>
              <a:pPr algn="l" rtl="0" eaLnBrk="0" hangingPunct="0">
                <a:spcBef>
                  <a:spcPct val="0"/>
                </a:spcBef>
              </a:pPr>
              <a:r>
                <a:rPr lang="en-US" sz="1200" b="1" dirty="0">
                  <a:solidFill>
                    <a:srgbClr val="000000"/>
                  </a:solidFill>
                  <a:cs typeface="Times New Roman" pitchFamily="18" charset="0"/>
                </a:rPr>
                <a:t>DIFERENCIAL</a:t>
              </a:r>
            </a:p>
            <a:p>
              <a:pPr algn="l" rtl="0" eaLnBrk="0" hangingPunct="0">
                <a:spcBef>
                  <a:spcPct val="0"/>
                </a:spcBef>
              </a:pPr>
              <a:endParaRPr lang="en-US" sz="1200" b="1" dirty="0">
                <a:solidFill>
                  <a:srgbClr val="000000"/>
                </a:solidFill>
              </a:endParaRPr>
            </a:p>
          </p:txBody>
        </p:sp>
        <p:sp>
          <p:nvSpPr>
            <p:cNvPr id="376917" name="Rectangle 85"/>
            <p:cNvSpPr>
              <a:spLocks noChangeArrowheads="1"/>
            </p:cNvSpPr>
            <p:nvPr/>
          </p:nvSpPr>
          <p:spPr bwMode="auto">
            <a:xfrm>
              <a:off x="243" y="2472"/>
              <a:ext cx="927" cy="576"/>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18" name="Rectangle 86"/>
            <p:cNvSpPr>
              <a:spLocks noChangeArrowheads="1"/>
            </p:cNvSpPr>
            <p:nvPr/>
          </p:nvSpPr>
          <p:spPr bwMode="auto">
            <a:xfrm>
              <a:off x="1298" y="2405"/>
              <a:ext cx="377" cy="407"/>
            </a:xfrm>
            <a:prstGeom prst="rect">
              <a:avLst/>
            </a:prstGeom>
            <a:noFill/>
            <a:ln w="9525">
              <a:noFill/>
              <a:miter lim="800000"/>
              <a:headEnd/>
              <a:tailEnd/>
            </a:ln>
            <a:effectLst/>
          </p:spPr>
          <p:txBody>
            <a:bodyPr lIns="0" tIns="0" rIns="0" bIns="0"/>
            <a:lstStyle/>
            <a:p>
              <a:pPr algn="l" rtl="0">
                <a:spcBef>
                  <a:spcPct val="0"/>
                </a:spcBef>
              </a:pPr>
              <a:endParaRPr lang="en-US" sz="1400" b="1" dirty="0">
                <a:solidFill>
                  <a:srgbClr val="BF4500"/>
                </a:solidFill>
              </a:endParaRPr>
            </a:p>
            <a:p>
              <a:pPr algn="l" rtl="0" eaLnBrk="0" hangingPunct="0">
                <a:spcBef>
                  <a:spcPct val="0"/>
                </a:spcBef>
              </a:pPr>
              <a:r>
                <a:rPr lang="en-US" sz="1400" b="1" dirty="0">
                  <a:solidFill>
                    <a:srgbClr val="BF4500"/>
                  </a:solidFill>
                </a:rPr>
                <a:t>BAJO</a:t>
              </a:r>
            </a:p>
          </p:txBody>
        </p:sp>
        <p:sp>
          <p:nvSpPr>
            <p:cNvPr id="376919" name="Rectangle 87"/>
            <p:cNvSpPr>
              <a:spLocks noChangeArrowheads="1"/>
            </p:cNvSpPr>
            <p:nvPr/>
          </p:nvSpPr>
          <p:spPr bwMode="auto">
            <a:xfrm>
              <a:off x="1170" y="2472"/>
              <a:ext cx="547" cy="576"/>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20" name="Rectangle 88"/>
            <p:cNvSpPr>
              <a:spLocks noChangeArrowheads="1"/>
            </p:cNvSpPr>
            <p:nvPr/>
          </p:nvSpPr>
          <p:spPr bwMode="auto">
            <a:xfrm>
              <a:off x="1758" y="2472"/>
              <a:ext cx="495" cy="576"/>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21" name="Rectangle 89"/>
            <p:cNvSpPr>
              <a:spLocks noChangeArrowheads="1"/>
            </p:cNvSpPr>
            <p:nvPr/>
          </p:nvSpPr>
          <p:spPr bwMode="auto">
            <a:xfrm>
              <a:off x="1717" y="2472"/>
              <a:ext cx="577" cy="576"/>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22" name="Rectangle 90"/>
            <p:cNvSpPr>
              <a:spLocks noChangeArrowheads="1"/>
            </p:cNvSpPr>
            <p:nvPr/>
          </p:nvSpPr>
          <p:spPr bwMode="auto">
            <a:xfrm>
              <a:off x="2335" y="2472"/>
              <a:ext cx="460" cy="576"/>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POBRE</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23" name="Rectangle 91"/>
            <p:cNvSpPr>
              <a:spLocks noChangeArrowheads="1"/>
            </p:cNvSpPr>
            <p:nvPr/>
          </p:nvSpPr>
          <p:spPr bwMode="auto">
            <a:xfrm>
              <a:off x="2294" y="2472"/>
              <a:ext cx="542" cy="576"/>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24" name="Rectangle 92"/>
            <p:cNvSpPr>
              <a:spLocks noChangeArrowheads="1"/>
            </p:cNvSpPr>
            <p:nvPr/>
          </p:nvSpPr>
          <p:spPr bwMode="auto">
            <a:xfrm>
              <a:off x="2877" y="2472"/>
              <a:ext cx="531" cy="576"/>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25" name="Rectangle 93"/>
            <p:cNvSpPr>
              <a:spLocks noChangeArrowheads="1"/>
            </p:cNvSpPr>
            <p:nvPr/>
          </p:nvSpPr>
          <p:spPr bwMode="auto">
            <a:xfrm>
              <a:off x="2836" y="2472"/>
              <a:ext cx="614" cy="576"/>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26" name="Rectangle 94"/>
            <p:cNvSpPr>
              <a:spLocks noChangeArrowheads="1"/>
            </p:cNvSpPr>
            <p:nvPr/>
          </p:nvSpPr>
          <p:spPr bwMode="auto">
            <a:xfrm>
              <a:off x="3491" y="2472"/>
              <a:ext cx="601" cy="576"/>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27" name="Rectangle 95"/>
            <p:cNvSpPr>
              <a:spLocks noChangeArrowheads="1"/>
            </p:cNvSpPr>
            <p:nvPr/>
          </p:nvSpPr>
          <p:spPr bwMode="auto">
            <a:xfrm>
              <a:off x="3450" y="2472"/>
              <a:ext cx="683" cy="576"/>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28" name="Rectangle 96"/>
            <p:cNvSpPr>
              <a:spLocks noChangeArrowheads="1"/>
            </p:cNvSpPr>
            <p:nvPr/>
          </p:nvSpPr>
          <p:spPr bwMode="auto">
            <a:xfrm>
              <a:off x="4175" y="2472"/>
              <a:ext cx="495" cy="576"/>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29" name="Rectangle 97"/>
            <p:cNvSpPr>
              <a:spLocks noChangeArrowheads="1"/>
            </p:cNvSpPr>
            <p:nvPr/>
          </p:nvSpPr>
          <p:spPr bwMode="auto">
            <a:xfrm>
              <a:off x="4133" y="2472"/>
              <a:ext cx="578" cy="576"/>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30" name="Rectangle 98"/>
            <p:cNvSpPr>
              <a:spLocks noChangeArrowheads="1"/>
            </p:cNvSpPr>
            <p:nvPr/>
          </p:nvSpPr>
          <p:spPr bwMode="auto">
            <a:xfrm>
              <a:off x="4752" y="2472"/>
              <a:ext cx="566" cy="576"/>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POBRE</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31" name="Rectangle 99"/>
            <p:cNvSpPr>
              <a:spLocks noChangeArrowheads="1"/>
            </p:cNvSpPr>
            <p:nvPr/>
          </p:nvSpPr>
          <p:spPr bwMode="auto">
            <a:xfrm>
              <a:off x="4711" y="2472"/>
              <a:ext cx="648" cy="576"/>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32" name="Rectangle 100"/>
            <p:cNvSpPr>
              <a:spLocks noChangeArrowheads="1"/>
            </p:cNvSpPr>
            <p:nvPr/>
          </p:nvSpPr>
          <p:spPr bwMode="auto">
            <a:xfrm>
              <a:off x="284" y="3048"/>
              <a:ext cx="845" cy="408"/>
            </a:xfrm>
            <a:prstGeom prst="rect">
              <a:avLst/>
            </a:prstGeom>
            <a:noFill/>
            <a:ln w="9525">
              <a:noFill/>
              <a:miter lim="800000"/>
              <a:headEnd/>
              <a:tailEnd/>
            </a:ln>
            <a:effectLst/>
          </p:spPr>
          <p:txBody>
            <a:bodyPr/>
            <a:lstStyle/>
            <a:p>
              <a:pPr algn="l" rtl="0">
                <a:spcBef>
                  <a:spcPct val="0"/>
                </a:spcBef>
              </a:pPr>
              <a:r>
                <a:rPr lang="en-US" sz="1200" b="1" dirty="0">
                  <a:solidFill>
                    <a:srgbClr val="000000"/>
                  </a:solidFill>
                  <a:cs typeface="Times New Roman" pitchFamily="18" charset="0"/>
                </a:rPr>
                <a:t>BLOQUEO</a:t>
              </a:r>
            </a:p>
            <a:p>
              <a:pPr algn="l" rtl="0" eaLnBrk="0" hangingPunct="0">
                <a:spcBef>
                  <a:spcPct val="0"/>
                </a:spcBef>
              </a:pPr>
              <a:r>
                <a:rPr lang="en-US" sz="1200" b="1" dirty="0">
                  <a:solidFill>
                    <a:srgbClr val="000000"/>
                  </a:solidFill>
                  <a:cs typeface="Times New Roman" pitchFamily="18" charset="0"/>
                </a:rPr>
                <a:t> </a:t>
              </a:r>
            </a:p>
            <a:p>
              <a:pPr algn="l" rtl="0" eaLnBrk="0" hangingPunct="0">
                <a:spcBef>
                  <a:spcPct val="0"/>
                </a:spcBef>
              </a:pPr>
              <a:endParaRPr lang="en-US" sz="1200" b="1" dirty="0">
                <a:solidFill>
                  <a:srgbClr val="000000"/>
                </a:solidFill>
              </a:endParaRPr>
            </a:p>
          </p:txBody>
        </p:sp>
        <p:sp>
          <p:nvSpPr>
            <p:cNvPr id="376933" name="Rectangle 101"/>
            <p:cNvSpPr>
              <a:spLocks noChangeArrowheads="1"/>
            </p:cNvSpPr>
            <p:nvPr/>
          </p:nvSpPr>
          <p:spPr bwMode="auto">
            <a:xfrm>
              <a:off x="243" y="3048"/>
              <a:ext cx="927"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34" name="Rectangle 102"/>
            <p:cNvSpPr>
              <a:spLocks noChangeArrowheads="1"/>
            </p:cNvSpPr>
            <p:nvPr/>
          </p:nvSpPr>
          <p:spPr bwMode="auto">
            <a:xfrm>
              <a:off x="1211" y="3048"/>
              <a:ext cx="464" cy="408"/>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MEDICINA</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35" name="Rectangle 103"/>
            <p:cNvSpPr>
              <a:spLocks noChangeArrowheads="1"/>
            </p:cNvSpPr>
            <p:nvPr/>
          </p:nvSpPr>
          <p:spPr bwMode="auto">
            <a:xfrm>
              <a:off x="1170" y="3048"/>
              <a:ext cx="547"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36" name="Rectangle 104"/>
            <p:cNvSpPr>
              <a:spLocks noChangeArrowheads="1"/>
            </p:cNvSpPr>
            <p:nvPr/>
          </p:nvSpPr>
          <p:spPr bwMode="auto">
            <a:xfrm>
              <a:off x="1758" y="3048"/>
              <a:ext cx="495" cy="408"/>
            </a:xfrm>
            <a:prstGeom prst="rect">
              <a:avLst/>
            </a:prstGeom>
            <a:noFill/>
            <a:ln w="9525">
              <a:noFill/>
              <a:miter lim="800000"/>
              <a:headEnd/>
              <a:tailEnd/>
            </a:ln>
            <a:effectLst/>
          </p:spPr>
          <p:txBody>
            <a:bodyPr/>
            <a:lstStyle/>
            <a:p>
              <a:pPr algn="l" rtl="0">
                <a:spcBef>
                  <a:spcPct val="0"/>
                </a:spcBef>
              </a:pPr>
              <a:r>
                <a:rPr lang="en-US" sz="1400" b="1" dirty="0">
                  <a:solidFill>
                    <a:srgbClr val="000000"/>
                  </a:solidFill>
                  <a:latin typeface="Tahoma" pitchFamily="34" charset="0"/>
                  <a:cs typeface="Times New Roman" pitchFamily="18" charset="0"/>
                </a:rPr>
                <a:t>BUENO</a:t>
              </a:r>
              <a:endParaRPr lang="en-US" sz="1400" dirty="0">
                <a:solidFill>
                  <a:srgbClr val="000000"/>
                </a:solidFill>
                <a:latin typeface="Tahoma" pitchFamily="34" charset="0"/>
                <a:cs typeface="Times New Roman" pitchFamily="18" charset="0"/>
              </a:endParaRPr>
            </a:p>
            <a:p>
              <a:pPr algn="l" rtl="0" eaLnBrk="0" hangingPunct="0">
                <a:spcBef>
                  <a:spcPct val="0"/>
                </a:spcBef>
              </a:pPr>
              <a:endParaRPr lang="en-US" sz="1400" dirty="0">
                <a:solidFill>
                  <a:srgbClr val="000000"/>
                </a:solidFill>
                <a:latin typeface="Tahoma" pitchFamily="34" charset="0"/>
              </a:endParaRPr>
            </a:p>
          </p:txBody>
        </p:sp>
        <p:sp>
          <p:nvSpPr>
            <p:cNvPr id="376937" name="Rectangle 105"/>
            <p:cNvSpPr>
              <a:spLocks noChangeArrowheads="1"/>
            </p:cNvSpPr>
            <p:nvPr/>
          </p:nvSpPr>
          <p:spPr bwMode="auto">
            <a:xfrm>
              <a:off x="1717" y="3048"/>
              <a:ext cx="577"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38" name="Rectangle 106"/>
            <p:cNvSpPr>
              <a:spLocks noChangeArrowheads="1"/>
            </p:cNvSpPr>
            <p:nvPr/>
          </p:nvSpPr>
          <p:spPr bwMode="auto">
            <a:xfrm>
              <a:off x="2335" y="3048"/>
              <a:ext cx="460" cy="408"/>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POBRE</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39" name="Rectangle 107"/>
            <p:cNvSpPr>
              <a:spLocks noChangeArrowheads="1"/>
            </p:cNvSpPr>
            <p:nvPr/>
          </p:nvSpPr>
          <p:spPr bwMode="auto">
            <a:xfrm>
              <a:off x="2294" y="3048"/>
              <a:ext cx="542"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40" name="Rectangle 108"/>
            <p:cNvSpPr>
              <a:spLocks noChangeArrowheads="1"/>
            </p:cNvSpPr>
            <p:nvPr/>
          </p:nvSpPr>
          <p:spPr bwMode="auto">
            <a:xfrm>
              <a:off x="2877" y="3048"/>
              <a:ext cx="531" cy="408"/>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41" name="Rectangle 109"/>
            <p:cNvSpPr>
              <a:spLocks noChangeArrowheads="1"/>
            </p:cNvSpPr>
            <p:nvPr/>
          </p:nvSpPr>
          <p:spPr bwMode="auto">
            <a:xfrm>
              <a:off x="2836" y="3048"/>
              <a:ext cx="614"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42" name="Rectangle 110"/>
            <p:cNvSpPr>
              <a:spLocks noChangeArrowheads="1"/>
            </p:cNvSpPr>
            <p:nvPr/>
          </p:nvSpPr>
          <p:spPr bwMode="auto">
            <a:xfrm>
              <a:off x="3491" y="3048"/>
              <a:ext cx="601" cy="408"/>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43" name="Rectangle 111"/>
            <p:cNvSpPr>
              <a:spLocks noChangeArrowheads="1"/>
            </p:cNvSpPr>
            <p:nvPr/>
          </p:nvSpPr>
          <p:spPr bwMode="auto">
            <a:xfrm>
              <a:off x="3450" y="3048"/>
              <a:ext cx="683"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44" name="Rectangle 112"/>
            <p:cNvSpPr>
              <a:spLocks noChangeArrowheads="1"/>
            </p:cNvSpPr>
            <p:nvPr/>
          </p:nvSpPr>
          <p:spPr bwMode="auto">
            <a:xfrm>
              <a:off x="4175" y="3048"/>
              <a:ext cx="495" cy="408"/>
            </a:xfrm>
            <a:prstGeom prst="rect">
              <a:avLst/>
            </a:prstGeom>
            <a:noFill/>
            <a:ln w="9525">
              <a:noFill/>
              <a:miter lim="800000"/>
              <a:headEnd/>
              <a:tailEnd/>
            </a:ln>
            <a:effectLst/>
          </p:spPr>
          <p:txBody>
            <a:bodyPr/>
            <a:lstStyle/>
            <a:p>
              <a:pPr algn="l" rtl="0">
                <a:spcBef>
                  <a:spcPct val="0"/>
                </a:spcBef>
              </a:pPr>
              <a:r>
                <a:rPr lang="en-US" sz="1400" b="1">
                  <a:solidFill>
                    <a:srgbClr val="000000"/>
                  </a:solidFill>
                  <a:latin typeface="Tahoma" pitchFamily="34" charset="0"/>
                  <a:cs typeface="Times New Roman" pitchFamily="18" charset="0"/>
                </a:rPr>
                <a:t>BUENO</a:t>
              </a:r>
              <a:endParaRPr lang="en-US" sz="1400">
                <a:solidFill>
                  <a:srgbClr val="000000"/>
                </a:solidFill>
                <a:latin typeface="Tahoma" pitchFamily="34" charset="0"/>
                <a:cs typeface="Times New Roman" pitchFamily="18" charset="0"/>
              </a:endParaRPr>
            </a:p>
            <a:p>
              <a:pPr algn="l" rtl="0" eaLnBrk="0" hangingPunct="0">
                <a:spcBef>
                  <a:spcPct val="0"/>
                </a:spcBef>
              </a:pPr>
              <a:endParaRPr lang="en-US" sz="1400">
                <a:solidFill>
                  <a:srgbClr val="000000"/>
                </a:solidFill>
                <a:latin typeface="Tahoma" pitchFamily="34" charset="0"/>
              </a:endParaRPr>
            </a:p>
          </p:txBody>
        </p:sp>
        <p:sp>
          <p:nvSpPr>
            <p:cNvPr id="376945" name="Rectangle 113"/>
            <p:cNvSpPr>
              <a:spLocks noChangeArrowheads="1"/>
            </p:cNvSpPr>
            <p:nvPr/>
          </p:nvSpPr>
          <p:spPr bwMode="auto">
            <a:xfrm>
              <a:off x="4133" y="3048"/>
              <a:ext cx="578"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46" name="Rectangle 114"/>
            <p:cNvSpPr>
              <a:spLocks noChangeArrowheads="1"/>
            </p:cNvSpPr>
            <p:nvPr/>
          </p:nvSpPr>
          <p:spPr bwMode="auto">
            <a:xfrm>
              <a:off x="4792" y="3076"/>
              <a:ext cx="526" cy="380"/>
            </a:xfrm>
            <a:prstGeom prst="rect">
              <a:avLst/>
            </a:prstGeom>
            <a:noFill/>
            <a:ln w="9525">
              <a:noFill/>
              <a:miter lim="800000"/>
              <a:headEnd/>
              <a:tailEnd/>
            </a:ln>
            <a:effectLst/>
          </p:spPr>
          <p:txBody>
            <a:bodyPr lIns="0" tIns="0" rIns="0" bIns="0"/>
            <a:lstStyle/>
            <a:p>
              <a:pPr algn="l" rtl="0">
                <a:spcBef>
                  <a:spcPct val="0"/>
                </a:spcBef>
              </a:pPr>
              <a:r>
                <a:rPr lang="en-US" sz="1400" b="1">
                  <a:solidFill>
                    <a:srgbClr val="BF4500"/>
                  </a:solidFill>
                </a:rPr>
                <a:t>RÁPIDO</a:t>
              </a:r>
            </a:p>
            <a:p>
              <a:pPr algn="l" rtl="0" eaLnBrk="0" hangingPunct="0">
                <a:spcBef>
                  <a:spcPct val="0"/>
                </a:spcBef>
              </a:pPr>
              <a:endParaRPr lang="en-US" sz="1400">
                <a:solidFill>
                  <a:srgbClr val="BF4500"/>
                </a:solidFill>
              </a:endParaRPr>
            </a:p>
          </p:txBody>
        </p:sp>
        <p:sp>
          <p:nvSpPr>
            <p:cNvPr id="376947" name="Rectangle 115"/>
            <p:cNvSpPr>
              <a:spLocks noChangeArrowheads="1"/>
            </p:cNvSpPr>
            <p:nvPr/>
          </p:nvSpPr>
          <p:spPr bwMode="auto">
            <a:xfrm>
              <a:off x="4711" y="3048"/>
              <a:ext cx="648" cy="408"/>
            </a:xfrm>
            <a:prstGeom prst="rect">
              <a:avLst/>
            </a:prstGeom>
            <a:noFill/>
            <a:ln w="7">
              <a:solidFill>
                <a:srgbClr val="A0A0A0"/>
              </a:solidFill>
              <a:miter lim="800000"/>
              <a:headEnd/>
              <a:tailEnd/>
            </a:ln>
            <a:effectLst/>
          </p:spPr>
          <p:txBody>
            <a:bodyPr/>
            <a:lstStyle/>
            <a:p>
              <a:pPr algn="l" rtl="0"/>
              <a:endParaRPr lang="en-US">
                <a:solidFill>
                  <a:srgbClr val="000000"/>
                </a:solidFill>
              </a:endParaRPr>
            </a:p>
          </p:txBody>
        </p:sp>
        <p:sp>
          <p:nvSpPr>
            <p:cNvPr id="376948" name="Rectangle 116"/>
            <p:cNvSpPr>
              <a:spLocks noChangeArrowheads="1"/>
            </p:cNvSpPr>
            <p:nvPr/>
          </p:nvSpPr>
          <p:spPr bwMode="auto">
            <a:xfrm>
              <a:off x="240" y="432"/>
              <a:ext cx="5123" cy="3026"/>
            </a:xfrm>
            <a:prstGeom prst="rect">
              <a:avLst/>
            </a:prstGeom>
            <a:noFill/>
            <a:ln w="11112">
              <a:solidFill>
                <a:srgbClr val="A0A0A0"/>
              </a:solidFill>
              <a:miter lim="800000"/>
              <a:headEnd/>
              <a:tailEnd/>
            </a:ln>
            <a:effectLst/>
          </p:spPr>
          <p:txBody>
            <a:bodyPr/>
            <a:lstStyle/>
            <a:p>
              <a:pPr algn="l" rtl="0"/>
              <a:endParaRPr lang="en-US">
                <a:solidFill>
                  <a:srgbClr val="000000"/>
                </a:solidFill>
              </a:endParaRPr>
            </a:p>
          </p:txBody>
        </p:sp>
        <p:sp>
          <p:nvSpPr>
            <p:cNvPr id="376949" name="Rectangle 117"/>
            <p:cNvSpPr>
              <a:spLocks noChangeArrowheads="1"/>
            </p:cNvSpPr>
            <p:nvPr/>
          </p:nvSpPr>
          <p:spPr bwMode="auto">
            <a:xfrm>
              <a:off x="242" y="3442"/>
              <a:ext cx="5518" cy="558"/>
            </a:xfrm>
            <a:prstGeom prst="rect">
              <a:avLst/>
            </a:prstGeom>
            <a:noFill/>
            <a:ln w="9525">
              <a:noFill/>
              <a:miter lim="800000"/>
              <a:headEnd/>
              <a:tailEnd/>
            </a:ln>
            <a:effectLst/>
          </p:spPr>
          <p:txBody>
            <a:bodyPr>
              <a:spAutoFit/>
            </a:bodyPr>
            <a:lstStyle/>
            <a:p>
              <a:pPr algn="l" rtl="0">
                <a:spcBef>
                  <a:spcPct val="0"/>
                </a:spcBef>
              </a:pPr>
              <a:r>
                <a:rPr lang="en-US" sz="1400">
                  <a:solidFill>
                    <a:srgbClr val="000000"/>
                  </a:solidFill>
                  <a:latin typeface="Tahoma" pitchFamily="34" charset="0"/>
                  <a:cs typeface="Times New Roman" pitchFamily="18" charset="0"/>
                </a:rPr>
                <a:t> </a:t>
              </a:r>
            </a:p>
            <a:p>
              <a:pPr algn="l" rtl="0" eaLnBrk="0" hangingPunct="0">
                <a:spcBef>
                  <a:spcPct val="0"/>
                </a:spcBef>
              </a:pPr>
              <a:r>
                <a:rPr lang="en-US" sz="1400">
                  <a:solidFill>
                    <a:srgbClr val="000000"/>
                  </a:solidFill>
                  <a:latin typeface="Tahoma" pitchFamily="34" charset="0"/>
                  <a:cs typeface="Times New Roman" pitchFamily="18" charset="0"/>
                </a:rPr>
                <a:t> </a:t>
              </a:r>
            </a:p>
            <a:p>
              <a:pPr algn="l" rtl="0" eaLnBrk="0" hangingPunct="0">
                <a:spcBef>
                  <a:spcPct val="0"/>
                </a:spcBef>
              </a:pPr>
              <a:endParaRPr lang="en-US" sz="1400">
                <a:solidFill>
                  <a:srgbClr val="000000"/>
                </a:solidFill>
                <a:latin typeface="Tahoma" pitchFamily="34" charset="0"/>
              </a:endParaRPr>
            </a:p>
          </p:txBody>
        </p:sp>
        <p:sp>
          <p:nvSpPr>
            <p:cNvPr id="376950" name="Text Box 118"/>
            <p:cNvSpPr txBox="1">
              <a:spLocks noChangeArrowheads="1"/>
            </p:cNvSpPr>
            <p:nvPr/>
          </p:nvSpPr>
          <p:spPr bwMode="auto">
            <a:xfrm>
              <a:off x="566" y="148"/>
              <a:ext cx="116" cy="233"/>
            </a:xfrm>
            <a:prstGeom prst="rect">
              <a:avLst/>
            </a:prstGeom>
            <a:noFill/>
            <a:ln w="9525">
              <a:noFill/>
              <a:miter lim="800000"/>
              <a:headEnd/>
              <a:tailEnd/>
            </a:ln>
            <a:effectLst/>
          </p:spPr>
          <p:txBody>
            <a:bodyPr wrap="none">
              <a:spAutoFit/>
            </a:bodyPr>
            <a:lstStyle/>
            <a:p>
              <a:pPr algn="l" rtl="0">
                <a:spcBef>
                  <a:spcPct val="0"/>
                </a:spcBef>
              </a:pPr>
              <a:endParaRPr lang="en-US" sz="1400" b="1" u="sng">
                <a:solidFill>
                  <a:srgbClr val="FF0000"/>
                </a:solidFill>
                <a:latin typeface="Tahoma" pitchFamily="34" charset="0"/>
              </a:endParaRPr>
            </a:p>
          </p:txBody>
        </p:sp>
      </p:grpSp>
      <p:sp>
        <p:nvSpPr>
          <p:cNvPr id="119" name="Title 118"/>
          <p:cNvSpPr>
            <a:spLocks noGrp="1"/>
          </p:cNvSpPr>
          <p:nvPr>
            <p:ph type="title"/>
          </p:nvPr>
        </p:nvSpPr>
        <p:spPr/>
        <p:txBody>
          <a:bodyPr/>
          <a:lstStyle/>
          <a:p>
            <a:pPr algn="l" rtl="0"/>
            <a:r>
              <a:rPr lang="en-US" dirty="0" smtClean="0"/>
              <a:t>Cuadro comparativo de protecciones de bus</a:t>
            </a:r>
            <a:endParaRPr lang="en-US" dirty="0"/>
          </a:p>
        </p:txBody>
      </p:sp>
      <p:sp>
        <p:nvSpPr>
          <p:cNvPr id="120" name="Date Placeholder 119"/>
          <p:cNvSpPr>
            <a:spLocks noGrp="1"/>
          </p:cNvSpPr>
          <p:nvPr>
            <p:ph type="dt" sz="half" idx="11"/>
          </p:nvPr>
        </p:nvSpPr>
        <p:spPr/>
        <p:txBody>
          <a:bodyPr/>
          <a:lstStyle/>
          <a:p>
            <a:fld id="{F19A516D-1BBB-4F7A-A115-06236981C4C8}" type="datetime4">
              <a:rPr lang="en-US">
                <a:solidFill>
                  <a:srgbClr val="000000"/>
                </a:solidFill>
              </a:rPr>
              <a:pPr/>
              <a:t>May 27, 2022</a:t>
            </a:fld>
            <a:endParaRPr dirty="0">
              <a:solidFill>
                <a:srgbClr val="000000"/>
              </a:solidFill>
            </a:endParaRPr>
          </a:p>
        </p:txBody>
      </p:sp>
      <p:sp>
        <p:nvSpPr>
          <p:cNvPr id="121" name="Slide Number Placeholder 120"/>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62</a:t>
            </a:fld>
            <a:endParaRPr dirty="0">
              <a:solidFill>
                <a:srgbClr val="000000"/>
              </a:solidFill>
            </a:endParaRPr>
          </a:p>
        </p:txBody>
      </p:sp>
      <p:sp>
        <p:nvSpPr>
          <p:cNvPr id="122" name="Footer Placeholder 121"/>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285753185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00834" y="1206500"/>
            <a:ext cx="6870700" cy="3840427"/>
          </a:xfrm>
        </p:spPr>
        <p:txBody>
          <a:bodyPr>
            <a:normAutofit/>
          </a:bodyPr>
          <a:lstStyle/>
          <a:p>
            <a:pPr algn="ctr" rtl="0">
              <a:buNone/>
            </a:pPr>
            <a:endParaRPr lang="en-US" sz="4000" b="1" dirty="0" smtClean="0"/>
          </a:p>
          <a:p>
            <a:pPr algn="ctr" rtl="0"/>
            <a:endParaRPr lang="en-US" sz="4000" b="1" dirty="0" smtClean="0"/>
          </a:p>
          <a:p>
            <a:pPr algn="l" rtl="0"/>
            <a:r>
              <a:rPr lang="en-US" sz="2800" dirty="0" smtClean="0"/>
              <a:t>Guía ANSI C37.234 para aplicaciones de relés de protección en buses de sistemas de potencia</a:t>
            </a:r>
            <a:endParaRPr lang="en-US" sz="2800" dirty="0"/>
          </a:p>
        </p:txBody>
      </p:sp>
      <p:sp>
        <p:nvSpPr>
          <p:cNvPr id="13" name="Title 12"/>
          <p:cNvSpPr>
            <a:spLocks noGrp="1"/>
          </p:cNvSpPr>
          <p:nvPr>
            <p:ph type="title"/>
          </p:nvPr>
        </p:nvSpPr>
        <p:spPr/>
        <p:txBody>
          <a:bodyPr/>
          <a:lstStyle/>
          <a:p>
            <a:pPr algn="l" rtl="0"/>
            <a:r>
              <a:rPr lang="en-US" dirty="0" smtClean="0"/>
              <a:t>¿Preguntas?</a:t>
            </a:r>
            <a:endParaRPr lang="en-US" dirty="0"/>
          </a:p>
        </p:txBody>
      </p:sp>
      <p:sp>
        <p:nvSpPr>
          <p:cNvPr id="14" name="Subtitle 13"/>
          <p:cNvSpPr>
            <a:spLocks noGrp="1"/>
          </p:cNvSpPr>
          <p:nvPr>
            <p:ph type="subTitle" idx="10"/>
          </p:nvPr>
        </p:nvSpPr>
        <p:spPr>
          <a:xfrm>
            <a:off x="0" y="615212"/>
            <a:ext cx="9144000" cy="389249"/>
          </a:xfrm>
        </p:spPr>
        <p:txBody>
          <a:bodyPr/>
          <a:lstStyle/>
          <a:p>
            <a:pPr algn="l" rtl="0"/>
            <a:r>
              <a:rPr lang="en-US" dirty="0" smtClean="0"/>
              <a:t>Lectura recomendada</a:t>
            </a:r>
            <a:endParaRPr lang="en-US" dirty="0"/>
          </a:p>
        </p:txBody>
      </p:sp>
      <p:sp>
        <p:nvSpPr>
          <p:cNvPr id="6" name="Date Placeholder 5"/>
          <p:cNvSpPr>
            <a:spLocks noGrp="1"/>
          </p:cNvSpPr>
          <p:nvPr>
            <p:ph type="dt" sz="half" idx="11"/>
          </p:nvPr>
        </p:nvSpPr>
        <p:spPr/>
        <p:txBody>
          <a:bodyPr/>
          <a:lstStyle/>
          <a:p>
            <a:fld id="{BB0CBFCB-C032-459F-8A30-4B1EA1316FA3}" type="datetime4">
              <a:rPr lang="en-US">
                <a:solidFill>
                  <a:srgbClr val="000000"/>
                </a:solidFill>
              </a:rPr>
              <a:pPr/>
              <a:t>May 27, 2022</a:t>
            </a:fld>
            <a:endParaRPr dirty="0">
              <a:solidFill>
                <a:srgbClr val="000000"/>
              </a:solidFill>
            </a:endParaRPr>
          </a:p>
        </p:txBody>
      </p:sp>
      <p:sp>
        <p:nvSpPr>
          <p:cNvPr id="7" name="Slide Number Placeholder 6"/>
          <p:cNvSpPr>
            <a:spLocks noGrp="1"/>
          </p:cNvSpPr>
          <p:nvPr>
            <p:ph type="sldNum" sz="quarter" idx="12"/>
          </p:nvPr>
        </p:nvSpPr>
        <p:spPr/>
        <p:txBody>
          <a:bodyPr/>
          <a:lstStyle/>
          <a:p>
            <a:r>
              <a:rPr>
                <a:solidFill>
                  <a:srgbClr val="000000"/>
                </a:solidFill>
              </a:rPr>
              <a:t>| Deslizar</a:t>
            </a:r>
            <a:fld id="{CF363E95-653D-48D7-8EB0-A81FED805B5F}" type="slidenum">
              <a:rPr>
                <a:solidFill>
                  <a:srgbClr val="000000"/>
                </a:solidFill>
              </a:rPr>
              <a:pPr/>
              <a:t>63</a:t>
            </a:fld>
            <a:endParaRPr dirty="0">
              <a:solidFill>
                <a:srgbClr val="000000"/>
              </a:solidFill>
            </a:endParaRPr>
          </a:p>
        </p:txBody>
      </p:sp>
      <p:sp>
        <p:nvSpPr>
          <p:cNvPr id="8" name="Footer Placeholder 7"/>
          <p:cNvSpPr>
            <a:spLocks noGrp="1"/>
          </p:cNvSpPr>
          <p:nvPr>
            <p:ph type="ftr" sz="quarter" idx="13"/>
          </p:nvPr>
        </p:nvSpPr>
        <p:spPr/>
        <p:txBody>
          <a:bodyPr/>
          <a:lstStyle/>
          <a:p>
            <a:pPr algn="l" rtl="0"/>
            <a:r>
              <a:rPr lang="en-US">
                <a:solidFill>
                  <a:srgbClr val="000000"/>
                </a:solidFill>
              </a:rPr>
              <a:t>©ABB</a:t>
            </a:r>
          </a:p>
        </p:txBody>
      </p:sp>
    </p:spTree>
    <p:extLst>
      <p:ext uri="{BB962C8B-B14F-4D97-AF65-F5344CB8AC3E}">
        <p14:creationId xmlns:p14="http://schemas.microsoft.com/office/powerpoint/2010/main" xmlns="" val="414786316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08974" y="876300"/>
            <a:ext cx="8712200" cy="3840427"/>
          </a:xfrm>
        </p:spPr>
        <p:txBody>
          <a:bodyPr>
            <a:normAutofit fontScale="85000" lnSpcReduction="20000"/>
          </a:bodyPr>
          <a:lstStyle/>
          <a:p>
            <a:pPr algn="ctr" rtl="0">
              <a:buNone/>
            </a:pPr>
            <a:endParaRPr lang="en-US" dirty="0" smtClean="0"/>
          </a:p>
          <a:p>
            <a:pPr algn="ctr" rtl="0">
              <a:buNone/>
            </a:pPr>
            <a:endParaRPr lang="en-US" sz="1600" b="1" dirty="0" smtClean="0">
              <a:solidFill>
                <a:srgbClr val="9A2801"/>
              </a:solidFill>
            </a:endParaRPr>
          </a:p>
          <a:p>
            <a:pPr algn="ctr" rtl="0">
              <a:buNone/>
            </a:pPr>
            <a:r>
              <a:rPr lang="en-US" sz="2800" b="1" dirty="0" smtClean="0">
                <a:solidFill>
                  <a:schemeClr val="accent1"/>
                </a:solidFill>
              </a:rPr>
              <a:t>Gracias por su participación</a:t>
            </a:r>
          </a:p>
          <a:p>
            <a:pPr marL="0" indent="0" algn="ctr" rtl="0">
              <a:spcBef>
                <a:spcPts val="0"/>
              </a:spcBef>
              <a:buNone/>
            </a:pPr>
            <a:endParaRPr lang="en-US" dirty="0" smtClean="0"/>
          </a:p>
          <a:p>
            <a:pPr marL="0" indent="0" algn="ctr" rtl="0">
              <a:spcBef>
                <a:spcPts val="600"/>
              </a:spcBef>
              <a:buNone/>
            </a:pPr>
            <a:r>
              <a:rPr lang="en-US" sz="2200" dirty="0" smtClean="0"/>
              <a:t>Para más</a:t>
            </a:r>
          </a:p>
          <a:p>
            <a:pPr marL="0" indent="0" algn="ctr" rtl="0">
              <a:spcBef>
                <a:spcPts val="600"/>
              </a:spcBef>
              <a:buNone/>
            </a:pPr>
            <a:r>
              <a:rPr lang="en-US" sz="2200" dirty="0" smtClean="0"/>
              <a:t>información sobre las soluciones de protección y control de ABB, visite:</a:t>
            </a:r>
          </a:p>
          <a:p>
            <a:pPr marL="0" indent="0" algn="ctr" rtl="0">
              <a:spcBef>
                <a:spcPts val="0"/>
              </a:spcBef>
              <a:buNone/>
            </a:pPr>
            <a:endParaRPr lang="en-US" sz="2200" b="1" dirty="0" smtClean="0">
              <a:solidFill>
                <a:srgbClr val="9A2801"/>
              </a:solidFill>
            </a:endParaRPr>
          </a:p>
          <a:p>
            <a:pPr marL="0" indent="0" algn="ctr" rtl="0">
              <a:spcBef>
                <a:spcPts val="0"/>
              </a:spcBef>
              <a:buNone/>
            </a:pPr>
            <a:r>
              <a:rPr lang="en-US" sz="2400" b="1" dirty="0" smtClean="0">
                <a:solidFill>
                  <a:schemeClr val="accent1"/>
                </a:solidFill>
                <a:hlinkClick r:id="rId2"/>
              </a:rPr>
              <a:t>www.abb.com/relion</a:t>
            </a:r>
            <a:endParaRPr lang="en-US" sz="2400" b="1" dirty="0" smtClean="0">
              <a:solidFill>
                <a:schemeClr val="accent1"/>
              </a:solidFill>
            </a:endParaRPr>
          </a:p>
          <a:p>
            <a:pPr marL="0" indent="0" algn="ctr" rtl="0">
              <a:spcBef>
                <a:spcPts val="600"/>
              </a:spcBef>
              <a:buNone/>
            </a:pPr>
            <a:endParaRPr lang="en-US" sz="2400" dirty="0" smtClean="0"/>
          </a:p>
          <a:p>
            <a:pPr marL="0" indent="0" algn="ctr" rtl="0">
              <a:spcBef>
                <a:spcPts val="600"/>
              </a:spcBef>
              <a:buNone/>
            </a:pPr>
            <a:r>
              <a:rPr lang="en-US" sz="2200" dirty="0" smtClean="0"/>
              <a:t>Por favor</a:t>
            </a:r>
            <a:r>
              <a:rPr lang="en-US" sz="2200" dirty="0"/>
              <a:t>suscríbase a nuestro canal de YouTube para ver seminarios web grabados y técnicos</a:t>
            </a:r>
            <a:r>
              <a:rPr lang="en-US" sz="2200" dirty="0" smtClean="0"/>
              <a:t>capacitación</a:t>
            </a:r>
          </a:p>
          <a:p>
            <a:pPr marL="0" indent="0" algn="ctr" rtl="0">
              <a:spcBef>
                <a:spcPts val="600"/>
              </a:spcBef>
              <a:buNone/>
            </a:pPr>
            <a:endParaRPr lang="en-US" sz="2200" dirty="0"/>
          </a:p>
          <a:p>
            <a:pPr marL="0" indent="0" algn="ctr" rtl="0">
              <a:spcBef>
                <a:spcPts val="600"/>
              </a:spcBef>
              <a:buNone/>
            </a:pPr>
            <a:r>
              <a:rPr lang="en-US" sz="2400" b="1" dirty="0">
                <a:hlinkClick r:id="rId3"/>
              </a:rPr>
              <a:t>www.youtube.com/ABBSAProductsNAM</a:t>
            </a:r>
            <a:endParaRPr lang="en-US" sz="2400" b="1" dirty="0"/>
          </a:p>
          <a:p>
            <a:pPr marL="0" indent="0" algn="ctr" rtl="0">
              <a:spcBef>
                <a:spcPts val="0"/>
              </a:spcBef>
              <a:buNone/>
            </a:pPr>
            <a:endParaRPr lang="en-US" sz="2400" b="1" dirty="0">
              <a:solidFill>
                <a:schemeClr val="accent1"/>
              </a:solidFill>
            </a:endParaRPr>
          </a:p>
        </p:txBody>
      </p:sp>
      <p:sp>
        <p:nvSpPr>
          <p:cNvPr id="3" name="Title 2"/>
          <p:cNvSpPr>
            <a:spLocks noGrp="1"/>
          </p:cNvSpPr>
          <p:nvPr>
            <p:ph type="title"/>
          </p:nvPr>
        </p:nvSpPr>
        <p:spPr/>
        <p:txBody>
          <a:bodyPr/>
          <a:lstStyle/>
          <a:p>
            <a:pPr algn="l" rtl="0"/>
            <a:r>
              <a:rPr lang="en-US" dirty="0" smtClean="0"/>
              <a:t/>
            </a:r>
            <a:br>
              <a:rPr lang="en-US" dirty="0" smtClean="0"/>
            </a:br>
            <a:endParaRPr lang="en-US" dirty="0"/>
          </a:p>
        </p:txBody>
      </p:sp>
      <p:sp>
        <p:nvSpPr>
          <p:cNvPr id="5" name="Date Placeholder 4"/>
          <p:cNvSpPr>
            <a:spLocks noGrp="1"/>
          </p:cNvSpPr>
          <p:nvPr>
            <p:ph type="dt" sz="half" idx="11"/>
          </p:nvPr>
        </p:nvSpPr>
        <p:spPr/>
        <p:txBody>
          <a:bodyPr/>
          <a:lstStyle/>
          <a:p>
            <a:fld id="{FD517415-EE88-41B9-9F0B-8AB9C1826B1D}" type="datetime4">
              <a:rPr lang="en-US" smtClean="0"/>
              <a:pPr/>
              <a:t>May 27, 2022</a:t>
            </a:fld>
            <a:endParaRPr lang="de-DE" dirty="0"/>
          </a:p>
        </p:txBody>
      </p:sp>
      <p:sp>
        <p:nvSpPr>
          <p:cNvPr id="6" name="Slide Number Placeholder 5"/>
          <p:cNvSpPr>
            <a:spLocks noGrp="1"/>
          </p:cNvSpPr>
          <p:nvPr>
            <p:ph type="sldNum" sz="quarter" idx="12"/>
          </p:nvPr>
        </p:nvSpPr>
        <p:spPr/>
        <p:txBody>
          <a:bodyPr/>
          <a:lstStyle/>
          <a:p>
            <a:r>
              <a:rPr lang="de-DE" smtClean="0"/>
              <a:t>| Deslizar</a:t>
            </a:r>
            <a:fld id="{CF363E95-653D-48D7-8EB0-A81FED805B5F}" type="slidenum">
              <a:rPr lang="de-DE" smtClean="0"/>
              <a:pPr/>
              <a:t>64</a:t>
            </a:fld>
            <a:endParaRPr lang="de-DE" dirty="0"/>
          </a:p>
        </p:txBody>
      </p:sp>
      <p:sp>
        <p:nvSpPr>
          <p:cNvPr id="7" name="Footer Placeholder 6"/>
          <p:cNvSpPr>
            <a:spLocks noGrp="1"/>
          </p:cNvSpPr>
          <p:nvPr>
            <p:ph type="ftr" sz="quarter" idx="13"/>
          </p:nvPr>
        </p:nvSpPr>
        <p:spPr/>
        <p:txBody>
          <a:bodyPr/>
          <a:lstStyle/>
          <a:p>
            <a:pPr algn="l" rtl="0"/>
            <a:r>
              <a:rPr lang="en-US" smtClean="0"/>
              <a:t>© Grupo ABB</a:t>
            </a:r>
            <a:endParaRPr lang="en-US" dirty="0" smtClean="0"/>
          </a:p>
        </p:txBody>
      </p:sp>
    </p:spTree>
    <p:extLst>
      <p:ext uri="{BB962C8B-B14F-4D97-AF65-F5344CB8AC3E}">
        <p14:creationId xmlns:p14="http://schemas.microsoft.com/office/powerpoint/2010/main" xmlns="" val="258342878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GUID" val="b4b09ffb-cec3-4bd1-bf19-ba7fc2ed7b52"/>
</p:tagLst>
</file>

<file path=ppt/tags/tag3.xml><?xml version="1.0" encoding="utf-8"?>
<p:tagLst xmlns:a="http://schemas.openxmlformats.org/drawingml/2006/main" xmlns:r="http://schemas.openxmlformats.org/officeDocument/2006/relationships" xmlns:p="http://schemas.openxmlformats.org/presentationml/2006/main">
  <p:tag name="ARTICULATE_SLIDE_GUID" val="e23ab725-3214-4e44-a3e8-23366adbdff9"/>
</p:tagLst>
</file>

<file path=ppt/tags/tag4.xml><?xml version="1.0" encoding="utf-8"?>
<p:tagLst xmlns:a="http://schemas.openxmlformats.org/drawingml/2006/main" xmlns:r="http://schemas.openxmlformats.org/officeDocument/2006/relationships" xmlns:p="http://schemas.openxmlformats.org/presentationml/2006/main">
  <p:tag name="ARTICULATE_SLIDE_GUID" val="b79d97dc-a850-472f-9400-9feee2b4c3c7"/>
</p:tagLst>
</file>

<file path=ppt/theme/theme1.xml><?xml version="1.0" encoding="utf-8"?>
<a:theme xmlns:a="http://schemas.openxmlformats.org/drawingml/2006/main" name="blank">
  <a:themeElements>
    <a:clrScheme name="ABB Blau 2">
      <a:dk1>
        <a:srgbClr val="000000"/>
      </a:dk1>
      <a:lt1>
        <a:srgbClr val="FFFFFF"/>
      </a:lt1>
      <a:dk2>
        <a:srgbClr val="002897"/>
      </a:dk2>
      <a:lt2>
        <a:srgbClr val="666666"/>
      </a:lt2>
      <a:accent1>
        <a:srgbClr val="005ADE"/>
      </a:accent1>
      <a:accent2>
        <a:srgbClr val="0096EA"/>
      </a:accent2>
      <a:accent3>
        <a:srgbClr val="5BD8FF"/>
      </a:accent3>
      <a:accent4>
        <a:srgbClr val="999999"/>
      </a:accent4>
      <a:accent5>
        <a:srgbClr val="666666"/>
      </a:accent5>
      <a:accent6>
        <a:srgbClr val="666666"/>
      </a:accent6>
      <a:hlink>
        <a:srgbClr val="5BD8FF"/>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ABB Design 2 Green">
  <a:themeElements>
    <a:clrScheme name="ABB Green 2">
      <a:dk1>
        <a:srgbClr val="000000"/>
      </a:dk1>
      <a:lt1>
        <a:srgbClr val="FFFFFF"/>
      </a:lt1>
      <a:dk2>
        <a:srgbClr val="084C07"/>
      </a:dk2>
      <a:lt2>
        <a:srgbClr val="666666"/>
      </a:lt2>
      <a:accent1>
        <a:srgbClr val="028208"/>
      </a:accent1>
      <a:accent2>
        <a:srgbClr val="3AB200"/>
      </a:accent2>
      <a:accent3>
        <a:srgbClr val="98DB38"/>
      </a:accent3>
      <a:accent4>
        <a:srgbClr val="999999"/>
      </a:accent4>
      <a:accent5>
        <a:srgbClr val="666666"/>
      </a:accent5>
      <a:accent6>
        <a:srgbClr val="666666"/>
      </a:accent6>
      <a:hlink>
        <a:srgbClr val="98DB38"/>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3.xml><?xml version="1.0" encoding="utf-8"?>
<a:theme xmlns:a="http://schemas.openxmlformats.org/drawingml/2006/main" name="ABB Design 3 Violet">
  <a:themeElements>
    <a:clrScheme name="ABB Violet 2">
      <a:dk1>
        <a:srgbClr val="000000"/>
      </a:dk1>
      <a:lt1>
        <a:srgbClr val="FFFFFF"/>
      </a:lt1>
      <a:dk2>
        <a:srgbClr val="601F69"/>
      </a:dk2>
      <a:lt2>
        <a:srgbClr val="666666"/>
      </a:lt2>
      <a:accent1>
        <a:srgbClr val="904AB0"/>
      </a:accent1>
      <a:accent2>
        <a:srgbClr val="9868EF"/>
      </a:accent2>
      <a:accent3>
        <a:srgbClr val="B4A0E8"/>
      </a:accent3>
      <a:accent4>
        <a:srgbClr val="999999"/>
      </a:accent4>
      <a:accent5>
        <a:srgbClr val="666666"/>
      </a:accent5>
      <a:accent6>
        <a:srgbClr val="666666"/>
      </a:accent6>
      <a:hlink>
        <a:srgbClr val="B4A0E8"/>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4.xml><?xml version="1.0" encoding="utf-8"?>
<a:theme xmlns:a="http://schemas.openxmlformats.org/drawingml/2006/main" name="ABB Design 4 Orange">
  <a:themeElements>
    <a:clrScheme name="ABB Orange 2">
      <a:dk1>
        <a:srgbClr val="000000"/>
      </a:dk1>
      <a:lt1>
        <a:srgbClr val="FFFFFF"/>
      </a:lt1>
      <a:dk2>
        <a:srgbClr val="9A2801"/>
      </a:dk2>
      <a:lt2>
        <a:srgbClr val="666666"/>
      </a:lt2>
      <a:accent1>
        <a:srgbClr val="BF4500"/>
      </a:accent1>
      <a:accent2>
        <a:srgbClr val="FF6C00"/>
      </a:accent2>
      <a:accent3>
        <a:srgbClr val="FDAC25"/>
      </a:accent3>
      <a:accent4>
        <a:srgbClr val="999999"/>
      </a:accent4>
      <a:accent5>
        <a:srgbClr val="666666"/>
      </a:accent5>
      <a:accent6>
        <a:srgbClr val="666666"/>
      </a:accent6>
      <a:hlink>
        <a:srgbClr val="FDAC25"/>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5.xml><?xml version="1.0" encoding="utf-8"?>
<a:theme xmlns:a="http://schemas.openxmlformats.org/drawingml/2006/main" name="1_blank">
  <a:themeElements>
    <a:clrScheme name="ABB Blau 2">
      <a:dk1>
        <a:srgbClr val="000000"/>
      </a:dk1>
      <a:lt1>
        <a:srgbClr val="FFFFFF"/>
      </a:lt1>
      <a:dk2>
        <a:srgbClr val="002897"/>
      </a:dk2>
      <a:lt2>
        <a:srgbClr val="666666"/>
      </a:lt2>
      <a:accent1>
        <a:srgbClr val="005ADE"/>
      </a:accent1>
      <a:accent2>
        <a:srgbClr val="0096EA"/>
      </a:accent2>
      <a:accent3>
        <a:srgbClr val="5BD8FF"/>
      </a:accent3>
      <a:accent4>
        <a:srgbClr val="999999"/>
      </a:accent4>
      <a:accent5>
        <a:srgbClr val="666666"/>
      </a:accent5>
      <a:accent6>
        <a:srgbClr val="666666"/>
      </a:accent6>
      <a:hlink>
        <a:srgbClr val="5BD8FF"/>
      </a:hlink>
      <a:folHlink>
        <a:srgbClr val="999999"/>
      </a:folHlink>
    </a:clrScheme>
    <a:fontScheme name="ABB">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noFill/>
        </a:ln>
      </a:spPr>
      <a:bodyPr rtlCol="0" anchor="ctr"/>
      <a:lstStyle>
        <a:defPPr marL="179388" indent="-179388">
          <a:spcBef>
            <a:spcPts val="1100"/>
          </a:spcBef>
          <a:buClr>
            <a:schemeClr val="tx2"/>
          </a:buClr>
          <a:buSzPct val="70000"/>
          <a:buFont typeface="Wingdings" pitchFamily="2" charset="2"/>
          <a:buChar cha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rmAutofit/>
      </a:bodyPr>
      <a:lstStyle>
        <a:defPPr marL="179388" indent="-179388">
          <a:spcBef>
            <a:spcPts val="1100"/>
          </a:spcBef>
          <a:buClr>
            <a:schemeClr val="tx2"/>
          </a:buClr>
          <a:buSzPct val="70000"/>
          <a:buFont typeface="Wingdings" pitchFamily="2" charset="2"/>
          <a:buChar char="§"/>
          <a:defRPr dirty="0" smtClean="0">
            <a:latin typeface="Arial" pitchFamily="34" charset="0"/>
            <a:cs typeface="Arial" pitchFamily="34" charset="0"/>
          </a:defRPr>
        </a:defPPr>
      </a:lstStyle>
    </a:txDef>
  </a:objectDefaults>
  <a:extraClrSchemeLst/>
</a:theme>
</file>

<file path=ppt/theme/theme6.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7643</TotalTime>
  <Words>4888</Words>
  <Application>Microsoft Office PowerPoint</Application>
  <PresentationFormat>Presentación en pantalla (16:10)</PresentationFormat>
  <Paragraphs>815</Paragraphs>
  <Slides>65</Slides>
  <Notes>36</Notes>
  <HiddenSlides>2</HiddenSlides>
  <MMClips>0</MMClips>
  <ScaleCrop>false</ScaleCrop>
  <HeadingPairs>
    <vt:vector size="6" baseType="variant">
      <vt:variant>
        <vt:lpstr>Tema</vt:lpstr>
      </vt:variant>
      <vt:variant>
        <vt:i4>5</vt:i4>
      </vt:variant>
      <vt:variant>
        <vt:lpstr>Servidores OLE incrustados</vt:lpstr>
      </vt:variant>
      <vt:variant>
        <vt:i4>4</vt:i4>
      </vt:variant>
      <vt:variant>
        <vt:lpstr>Títulos de diapositiva</vt:lpstr>
      </vt:variant>
      <vt:variant>
        <vt:i4>65</vt:i4>
      </vt:variant>
    </vt:vector>
  </HeadingPairs>
  <TitlesOfParts>
    <vt:vector size="74" baseType="lpstr">
      <vt:lpstr>blank</vt:lpstr>
      <vt:lpstr>ABB Design 2 Green</vt:lpstr>
      <vt:lpstr>ABB Design 3 Violet</vt:lpstr>
      <vt:lpstr>ABB Design 4 Orange</vt:lpstr>
      <vt:lpstr>1_blank</vt:lpstr>
      <vt:lpstr>Image</vt:lpstr>
      <vt:lpstr>Visio</vt:lpstr>
      <vt:lpstr>Equation</vt:lpstr>
      <vt:lpstr>Chart</vt:lpstr>
      <vt:lpstr>Este seminario web presentado por elrelión®familia de productos</vt:lpstr>
      <vt:lpstr>Serie de seminarios web para escuelas sobre relés de protección de ABB</vt:lpstr>
      <vt:lpstr>Fundamentos de protección de bus</vt:lpstr>
      <vt:lpstr>Presentador</vt:lpstr>
      <vt:lpstr>Objetivos de aprendizaje</vt:lpstr>
      <vt:lpstr>¿Por qué la protección del autobús?</vt:lpstr>
      <vt:lpstr>Protección contra fallas de bus</vt:lpstr>
      <vt:lpstr>Configuraciones de autobuses</vt:lpstr>
      <vt:lpstr>Autobús individual</vt:lpstr>
      <vt:lpstr>Autobús principal y de transferencia</vt:lpstr>
      <vt:lpstr>Disyuntor simple de barra doble</vt:lpstr>
      <vt:lpstr>Bus doble, interruptor doble</vt:lpstr>
      <vt:lpstr>Rompedor y medio</vt:lpstr>
      <vt:lpstr>Autobús circular</vt:lpstr>
      <vt:lpstr>principal-lazo-principal</vt:lpstr>
      <vt:lpstr>Algunos asuntos</vt:lpstr>
      <vt:lpstr>Zonas de protección</vt:lpstr>
      <vt:lpstr>Zonas de protección</vt:lpstr>
      <vt:lpstr>Zonas de protección </vt:lpstr>
      <vt:lpstr>Transformadores de corriente: circuito equivalentede un TC</vt:lpstr>
      <vt:lpstr>Transformador de corriente</vt:lpstr>
      <vt:lpstr>Rendimiento de estado estacionario de CT</vt:lpstr>
      <vt:lpstr>Clase de precisión del transformador de corriente ANSI</vt:lpstr>
      <vt:lpstr>ANSIclase de precisión</vt:lpstr>
      <vt:lpstr>Dificultades de medición diferencial</vt:lpstr>
      <vt:lpstr>saturación de TC</vt:lpstr>
      <vt:lpstr>saturación de TC</vt:lpstr>
      <vt:lpstr>Problemas que afectan la selección de protección de bus</vt:lpstr>
      <vt:lpstr>Tipos de protección de bus</vt:lpstr>
      <vt:lpstr>Relé de sobrecorriente conectado diferencialmente</vt:lpstr>
      <vt:lpstr>Caso de falla externa</vt:lpstr>
      <vt:lpstr>Caso de falla interna</vt:lpstr>
      <vt:lpstr>sobrecorrientediferencial de bus de relé</vt:lpstr>
      <vt:lpstr>Resistor agregado a la rama del relé</vt:lpstr>
      <vt:lpstr>Diferencial de porcentaje de restricción múltiple (heredado)</vt:lpstr>
      <vt:lpstr>Diferencial de porcentaje de restricción múltiple (heredado)</vt:lpstr>
      <vt:lpstr>Torque para relé de restricción múltiple típico</vt:lpstr>
      <vt:lpstr>Torque para relé de restricción múltiple típico</vt:lpstr>
      <vt:lpstr>Diferencial de porcentaje de restricción múltiple</vt:lpstr>
      <vt:lpstr>Protección de bus de alta impedancia</vt:lpstr>
      <vt:lpstr>Protección de bus de alta impedancia </vt:lpstr>
      <vt:lpstr>Protección de bus de alta impedancia</vt:lpstr>
      <vt:lpstr>Comparador diferencial (heredado, tipo estático)</vt:lpstr>
      <vt:lpstr>Comparador diferencial</vt:lpstr>
      <vt:lpstr>Comparador diferencial</vt:lpstr>
      <vt:lpstr>Comparador diferencial</vt:lpstr>
      <vt:lpstr>Comparador diferencial numérico</vt:lpstr>
      <vt:lpstr>Comparador diferencial</vt:lpstr>
      <vt:lpstr>Comparador diferencial</vt:lpstr>
      <vt:lpstr>Comparador diferencial</vt:lpstr>
      <vt:lpstr>Operación rápida por falla interna</vt:lpstr>
      <vt:lpstr>Restricción adecuada y segura durante una falla externa</vt:lpstr>
      <vt:lpstr>Algoritmo de TC abierto rápido</vt:lpstr>
      <vt:lpstr>Otras características de los IED de bus numérico modernos</vt:lpstr>
      <vt:lpstr>Detección de zonas ciegas para bahías de acopladores de bus</vt:lpstr>
      <vt:lpstr>Detección de zona ciega para bahías de alimentación</vt:lpstr>
      <vt:lpstr>Otros métodos de protección de barras de distribución (MT)</vt:lpstr>
      <vt:lpstr>diferencial parcial</vt:lpstr>
      <vt:lpstr>esquema de bloqueo</vt:lpstr>
      <vt:lpstr>Esquema de bloqueo convencional</vt:lpstr>
      <vt:lpstr>Esquema de Bloqueo con IEC-61850 GOOSE</vt:lpstr>
      <vt:lpstr>Cuadro comparativo de protecciones de bus</vt:lpstr>
      <vt:lpstr>¿Preguntas?</vt:lpstr>
      <vt:lpstr> </vt:lpstr>
      <vt:lpstr>Diapositiva 65</vt:lpstr>
    </vt:vector>
  </TitlesOfParts>
  <Company>ABB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webinar title</dc:title>
  <dc:creator>USTRNOB</dc:creator>
  <cp:lastModifiedBy>Admin</cp:lastModifiedBy>
  <cp:revision>359</cp:revision>
  <dcterms:created xsi:type="dcterms:W3CDTF">2011-08-09T18:12:28Z</dcterms:created>
  <dcterms:modified xsi:type="dcterms:W3CDTF">2022-05-27T17:22:46Z</dcterms:modified>
</cp:coreProperties>
</file>